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8" r:id="rId4"/>
    <p:sldMasterId id="2147483784" r:id="rId5"/>
  </p:sldMasterIdLst>
  <p:notesMasterIdLst>
    <p:notesMasterId r:id="rId46"/>
  </p:notesMasterIdLst>
  <p:handoutMasterIdLst>
    <p:handoutMasterId r:id="rId47"/>
  </p:handoutMasterIdLst>
  <p:sldIdLst>
    <p:sldId id="338" r:id="rId6"/>
    <p:sldId id="278" r:id="rId7"/>
    <p:sldId id="274" r:id="rId8"/>
    <p:sldId id="277" r:id="rId9"/>
    <p:sldId id="276" r:id="rId10"/>
    <p:sldId id="335" r:id="rId11"/>
    <p:sldId id="326" r:id="rId12"/>
    <p:sldId id="286" r:id="rId13"/>
    <p:sldId id="291" r:id="rId14"/>
    <p:sldId id="292" r:id="rId15"/>
    <p:sldId id="293" r:id="rId16"/>
    <p:sldId id="294" r:id="rId17"/>
    <p:sldId id="295" r:id="rId18"/>
    <p:sldId id="296" r:id="rId19"/>
    <p:sldId id="288" r:id="rId20"/>
    <p:sldId id="325" r:id="rId21"/>
    <p:sldId id="328" r:id="rId22"/>
    <p:sldId id="331" r:id="rId23"/>
    <p:sldId id="330" r:id="rId24"/>
    <p:sldId id="334" r:id="rId25"/>
    <p:sldId id="336" r:id="rId26"/>
    <p:sldId id="297" r:id="rId27"/>
    <p:sldId id="298" r:id="rId28"/>
    <p:sldId id="299" r:id="rId29"/>
    <p:sldId id="300" r:id="rId30"/>
    <p:sldId id="301" r:id="rId31"/>
    <p:sldId id="302" r:id="rId32"/>
    <p:sldId id="303" r:id="rId33"/>
    <p:sldId id="304" r:id="rId34"/>
    <p:sldId id="305" r:id="rId35"/>
    <p:sldId id="306" r:id="rId36"/>
    <p:sldId id="308" r:id="rId37"/>
    <p:sldId id="271" r:id="rId38"/>
    <p:sldId id="272" r:id="rId39"/>
    <p:sldId id="264" r:id="rId40"/>
    <p:sldId id="265" r:id="rId41"/>
    <p:sldId id="266" r:id="rId42"/>
    <p:sldId id="337" r:id="rId43"/>
    <p:sldId id="263" r:id="rId44"/>
    <p:sldId id="281" r:id="rId45"/>
  </p:sldIdLst>
  <p:sldSz cx="13058775" cy="9756775"/>
  <p:notesSz cx="9944100" cy="6805613"/>
  <p:custDataLst>
    <p:tags r:id="rId48"/>
  </p:custDataLst>
  <p:defaultTextStyle>
    <a:defPPr>
      <a:defRPr lang="fr-FR"/>
    </a:defPPr>
    <a:lvl1pPr algn="l" defTabSz="1289050" rtl="0" fontAlgn="base">
      <a:spcBef>
        <a:spcPct val="0"/>
      </a:spcBef>
      <a:spcAft>
        <a:spcPct val="0"/>
      </a:spcAft>
      <a:defRPr sz="2500" kern="1200">
        <a:solidFill>
          <a:schemeClr val="tx1"/>
        </a:solidFill>
        <a:latin typeface="Arial" charset="0"/>
        <a:ea typeface="+mn-ea"/>
        <a:cs typeface="Arial" charset="0"/>
      </a:defRPr>
    </a:lvl1pPr>
    <a:lvl2pPr marL="644525" indent="-187325" algn="l" defTabSz="1289050" rtl="0" fontAlgn="base">
      <a:spcBef>
        <a:spcPct val="0"/>
      </a:spcBef>
      <a:spcAft>
        <a:spcPct val="0"/>
      </a:spcAft>
      <a:defRPr sz="2500" kern="1200">
        <a:solidFill>
          <a:schemeClr val="tx1"/>
        </a:solidFill>
        <a:latin typeface="Arial" charset="0"/>
        <a:ea typeface="+mn-ea"/>
        <a:cs typeface="Arial" charset="0"/>
      </a:defRPr>
    </a:lvl2pPr>
    <a:lvl3pPr marL="1289050" indent="-374650" algn="l" defTabSz="1289050" rtl="0" fontAlgn="base">
      <a:spcBef>
        <a:spcPct val="0"/>
      </a:spcBef>
      <a:spcAft>
        <a:spcPct val="0"/>
      </a:spcAft>
      <a:defRPr sz="2500" kern="1200">
        <a:solidFill>
          <a:schemeClr val="tx1"/>
        </a:solidFill>
        <a:latin typeface="Arial" charset="0"/>
        <a:ea typeface="+mn-ea"/>
        <a:cs typeface="Arial" charset="0"/>
      </a:defRPr>
    </a:lvl3pPr>
    <a:lvl4pPr marL="1935163" indent="-563563" algn="l" defTabSz="1289050" rtl="0" fontAlgn="base">
      <a:spcBef>
        <a:spcPct val="0"/>
      </a:spcBef>
      <a:spcAft>
        <a:spcPct val="0"/>
      </a:spcAft>
      <a:defRPr sz="2500" kern="1200">
        <a:solidFill>
          <a:schemeClr val="tx1"/>
        </a:solidFill>
        <a:latin typeface="Arial" charset="0"/>
        <a:ea typeface="+mn-ea"/>
        <a:cs typeface="Arial" charset="0"/>
      </a:defRPr>
    </a:lvl4pPr>
    <a:lvl5pPr marL="2579688" indent="-750888" algn="l" defTabSz="1289050" rtl="0" fontAlgn="base">
      <a:spcBef>
        <a:spcPct val="0"/>
      </a:spcBef>
      <a:spcAft>
        <a:spcPct val="0"/>
      </a:spcAft>
      <a:defRPr sz="2500" kern="1200">
        <a:solidFill>
          <a:schemeClr val="tx1"/>
        </a:solidFill>
        <a:latin typeface="Arial" charset="0"/>
        <a:ea typeface="+mn-ea"/>
        <a:cs typeface="Arial" charset="0"/>
      </a:defRPr>
    </a:lvl5pPr>
    <a:lvl6pPr marL="2286000" algn="l" defTabSz="914400" rtl="0" eaLnBrk="1" latinLnBrk="0" hangingPunct="1">
      <a:defRPr sz="2500" kern="1200">
        <a:solidFill>
          <a:schemeClr val="tx1"/>
        </a:solidFill>
        <a:latin typeface="Arial" charset="0"/>
        <a:ea typeface="+mn-ea"/>
        <a:cs typeface="Arial" charset="0"/>
      </a:defRPr>
    </a:lvl6pPr>
    <a:lvl7pPr marL="2743200" algn="l" defTabSz="914400" rtl="0" eaLnBrk="1" latinLnBrk="0" hangingPunct="1">
      <a:defRPr sz="2500" kern="1200">
        <a:solidFill>
          <a:schemeClr val="tx1"/>
        </a:solidFill>
        <a:latin typeface="Arial" charset="0"/>
        <a:ea typeface="+mn-ea"/>
        <a:cs typeface="Arial" charset="0"/>
      </a:defRPr>
    </a:lvl7pPr>
    <a:lvl8pPr marL="3200400" algn="l" defTabSz="914400" rtl="0" eaLnBrk="1" latinLnBrk="0" hangingPunct="1">
      <a:defRPr sz="2500" kern="1200">
        <a:solidFill>
          <a:schemeClr val="tx1"/>
        </a:solidFill>
        <a:latin typeface="Arial" charset="0"/>
        <a:ea typeface="+mn-ea"/>
        <a:cs typeface="Arial" charset="0"/>
      </a:defRPr>
    </a:lvl8pPr>
    <a:lvl9pPr marL="3657600" algn="l" defTabSz="914400" rtl="0" eaLnBrk="1" latinLnBrk="0" hangingPunct="1">
      <a:defRPr sz="25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935">
          <p15:clr>
            <a:srgbClr val="A4A3A4"/>
          </p15:clr>
        </p15:guide>
        <p15:guide id="2" orient="horz" pos="495">
          <p15:clr>
            <a:srgbClr val="A4A3A4"/>
          </p15:clr>
        </p15:guide>
        <p15:guide id="3" orient="horz" pos="5860">
          <p15:clr>
            <a:srgbClr val="A4A3A4"/>
          </p15:clr>
        </p15:guide>
        <p15:guide id="4" orient="horz" pos="332">
          <p15:clr>
            <a:srgbClr val="A4A3A4"/>
          </p15:clr>
        </p15:guide>
        <p15:guide id="5" orient="horz" pos="454">
          <p15:clr>
            <a:srgbClr val="A4A3A4"/>
          </p15:clr>
        </p15:guide>
        <p15:guide id="6" pos="7901">
          <p15:clr>
            <a:srgbClr val="A4A3A4"/>
          </p15:clr>
        </p15:guide>
        <p15:guide id="7" pos="620">
          <p15:clr>
            <a:srgbClr val="A4A3A4"/>
          </p15:clr>
        </p15:guide>
        <p15:guide id="8" pos="4295">
          <p15:clr>
            <a:srgbClr val="A4A3A4"/>
          </p15:clr>
        </p15:guide>
        <p15:guide id="9" pos="1147">
          <p15:clr>
            <a:srgbClr val="A4A3A4"/>
          </p15:clr>
        </p15:guide>
      </p15:sldGuideLst>
    </p:ext>
    <p:ext uri="{2D200454-40CA-4A62-9FC3-DE9A4176ACB9}">
      <p15:notesGuideLst xmlns:p15="http://schemas.microsoft.com/office/powerpoint/2012/main">
        <p15:guide id="1" orient="horz" pos="2144">
          <p15:clr>
            <a:srgbClr val="A4A3A4"/>
          </p15:clr>
        </p15:guide>
        <p15:guide id="2" pos="31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6978"/>
    <a:srgbClr val="FF9900"/>
    <a:srgbClr val="000099"/>
    <a:srgbClr val="FFFFFF"/>
    <a:srgbClr val="F28411"/>
    <a:srgbClr val="FF8000"/>
    <a:srgbClr val="F9CB9D"/>
    <a:srgbClr val="F6A95C"/>
    <a:srgbClr val="F7B069"/>
    <a:srgbClr val="F9CE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Style à thème 1 - Accentuation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06799F8-075E-4A3A-A7F6-7FBC6576F1A4}" styleName="Style à thème 2 - Accentuation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78" autoAdjust="0"/>
    <p:restoredTop sz="87808" autoAdjust="0"/>
  </p:normalViewPr>
  <p:slideViewPr>
    <p:cSldViewPr snapToGrid="0" showGuides="1">
      <p:cViewPr varScale="1">
        <p:scale>
          <a:sx n="57" d="100"/>
          <a:sy n="57" d="100"/>
        </p:scale>
        <p:origin x="1590" y="90"/>
      </p:cViewPr>
      <p:guideLst>
        <p:guide orient="horz" pos="935"/>
        <p:guide orient="horz" pos="495"/>
        <p:guide orient="horz" pos="5860"/>
        <p:guide orient="horz" pos="332"/>
        <p:guide orient="horz" pos="454"/>
        <p:guide pos="7901"/>
        <p:guide pos="620"/>
        <p:guide pos="4295"/>
        <p:guide pos="11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0" d="100"/>
          <a:sy n="10" d="100"/>
        </p:scale>
        <p:origin x="138" y="438"/>
      </p:cViewPr>
      <p:guideLst>
        <p:guide orient="horz" pos="2144"/>
        <p:guide pos="31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4309110" cy="34028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33264" y="2"/>
            <a:ext cx="4309110" cy="340281"/>
          </a:xfrm>
          <a:prstGeom prst="rect">
            <a:avLst/>
          </a:prstGeom>
        </p:spPr>
        <p:txBody>
          <a:bodyPr vert="horz" lIns="91440" tIns="45720" rIns="91440" bIns="45720" rtlCol="0"/>
          <a:lstStyle>
            <a:lvl1pPr algn="r">
              <a:defRPr sz="1200"/>
            </a:lvl1pPr>
          </a:lstStyle>
          <a:p>
            <a:fld id="{F649C983-3A56-4EBD-9844-B68AC578C060}" type="datetimeFigureOut">
              <a:rPr lang="en-US" smtClean="0"/>
              <a:pPr/>
              <a:t>2/16/2015</a:t>
            </a:fld>
            <a:endParaRPr lang="en-US"/>
          </a:p>
        </p:txBody>
      </p:sp>
      <p:sp>
        <p:nvSpPr>
          <p:cNvPr id="4" name="Footer Placeholder 3"/>
          <p:cNvSpPr>
            <a:spLocks noGrp="1"/>
          </p:cNvSpPr>
          <p:nvPr>
            <p:ph type="ftr" sz="quarter" idx="2"/>
          </p:nvPr>
        </p:nvSpPr>
        <p:spPr>
          <a:xfrm>
            <a:off x="0" y="6463757"/>
            <a:ext cx="4309110" cy="34028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33264" y="6463757"/>
            <a:ext cx="4309110" cy="340281"/>
          </a:xfrm>
          <a:prstGeom prst="rect">
            <a:avLst/>
          </a:prstGeom>
        </p:spPr>
        <p:txBody>
          <a:bodyPr vert="horz" lIns="91440" tIns="45720" rIns="91440" bIns="45720" rtlCol="0" anchor="b"/>
          <a:lstStyle>
            <a:lvl1pPr algn="r">
              <a:defRPr sz="1200"/>
            </a:lvl1pPr>
          </a:lstStyle>
          <a:p>
            <a:fld id="{6AD6B63F-2E5A-4038-AAEF-FD64C2C15200}" type="slidenum">
              <a:rPr lang="en-US" smtClean="0"/>
              <a:pPr/>
              <a:t>‹#›</a:t>
            </a:fld>
            <a:endParaRPr lang="en-US"/>
          </a:p>
        </p:txBody>
      </p:sp>
    </p:spTree>
    <p:extLst>
      <p:ext uri="{BB962C8B-B14F-4D97-AF65-F5344CB8AC3E}">
        <p14:creationId xmlns:p14="http://schemas.microsoft.com/office/powerpoint/2010/main" val="3591345298"/>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Slide Number Placeholder 16"/>
          <p:cNvSpPr>
            <a:spLocks noGrp="1"/>
          </p:cNvSpPr>
          <p:nvPr>
            <p:ph type="sldNum" sz="quarter" idx="5"/>
          </p:nvPr>
        </p:nvSpPr>
        <p:spPr>
          <a:xfrm>
            <a:off x="9146358" y="6556291"/>
            <a:ext cx="640217" cy="223558"/>
          </a:xfrm>
          <a:prstGeom prst="rect">
            <a:avLst/>
          </a:prstGeom>
        </p:spPr>
        <p:txBody>
          <a:bodyPr vert="horz" lIns="91440" tIns="45720" rIns="91440" bIns="45720" rtlCol="0" anchor="b"/>
          <a:lstStyle>
            <a:lvl1pPr algn="r">
              <a:defRPr sz="800">
                <a:solidFill>
                  <a:schemeClr val="tx1"/>
                </a:solidFill>
              </a:defRPr>
            </a:lvl1pPr>
          </a:lstStyle>
          <a:p>
            <a:fld id="{F623F571-73FD-4C9A-AA81-1095A778C04C}" type="slidenum">
              <a:rPr lang="en-US" smtClean="0"/>
              <a:pPr/>
              <a:t>‹#›</a:t>
            </a:fld>
            <a:endParaRPr lang="en-US" dirty="0"/>
          </a:p>
        </p:txBody>
      </p:sp>
      <p:sp>
        <p:nvSpPr>
          <p:cNvPr id="11" name="Slide Image Placeholder 7"/>
          <p:cNvSpPr>
            <a:spLocks noGrp="1" noRot="1" noChangeAspect="1"/>
          </p:cNvSpPr>
          <p:nvPr>
            <p:ph type="sldImg" idx="2"/>
          </p:nvPr>
        </p:nvSpPr>
        <p:spPr>
          <a:xfrm>
            <a:off x="312588" y="1083076"/>
            <a:ext cx="7326743" cy="5454967"/>
          </a:xfrm>
          <a:prstGeom prst="rect">
            <a:avLst/>
          </a:prstGeom>
          <a:noFill/>
          <a:ln w="12700">
            <a:noFill/>
          </a:ln>
        </p:spPr>
        <p:txBody>
          <a:bodyPr vert="horz" lIns="91440" tIns="45720" rIns="91440" bIns="45720" rtlCol="0" anchor="ctr"/>
          <a:lstStyle/>
          <a:p>
            <a:endParaRPr lang="en-US"/>
          </a:p>
        </p:txBody>
      </p:sp>
      <p:sp>
        <p:nvSpPr>
          <p:cNvPr id="14" name="Rectangle 52"/>
          <p:cNvSpPr txBox="1">
            <a:spLocks noChangeArrowheads="1"/>
          </p:cNvSpPr>
          <p:nvPr/>
        </p:nvSpPr>
        <p:spPr bwMode="auto">
          <a:xfrm>
            <a:off x="8197708" y="642262"/>
            <a:ext cx="557845" cy="107722"/>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defTabSz="962025">
              <a:defRPr sz="1300" b="1" i="1">
                <a:solidFill>
                  <a:srgbClr val="000099"/>
                </a:solidFill>
              </a:defRPr>
            </a:lvl1pPr>
          </a:lstStyle>
          <a:p>
            <a:pPr marL="0" marR="0" lvl="0" indent="0" algn="l" defTabSz="962025"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COMPANION</a:t>
            </a:r>
            <a:endParaRPr kumimoji="0" lang="en-US" sz="700" b="1"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
        <p:nvSpPr>
          <p:cNvPr id="15" name="Rectangle 52"/>
          <p:cNvSpPr txBox="1">
            <a:spLocks noChangeArrowheads="1"/>
          </p:cNvSpPr>
          <p:nvPr/>
        </p:nvSpPr>
        <p:spPr bwMode="auto">
          <a:xfrm>
            <a:off x="8901424" y="642262"/>
            <a:ext cx="729367" cy="107722"/>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defTabSz="962025">
              <a:defRPr sz="1300" b="1" i="1">
                <a:solidFill>
                  <a:srgbClr val="000099"/>
                </a:solidFill>
              </a:defRPr>
            </a:lvl1pPr>
          </a:lstStyle>
          <a:p>
            <a:pPr marL="0" marR="0" lvl="0" indent="0" algn="l" defTabSz="962025"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smtClean="0">
                <a:ln>
                  <a:noFill/>
                </a:ln>
                <a:solidFill>
                  <a:schemeClr val="accent2"/>
                </a:solidFill>
                <a:effectLst/>
                <a:uLnTx/>
                <a:uFillTx/>
                <a:latin typeface="Arial" pitchFamily="34" charset="0"/>
                <a:ea typeface="+mn-ea"/>
                <a:cs typeface="Arial" pitchFamily="34" charset="0"/>
              </a:rPr>
              <a:t>STUDENT GUIDE</a:t>
            </a:r>
            <a:endParaRPr kumimoji="0" lang="en-US" sz="700" b="1" i="0" u="none" strike="noStrike" kern="1200" cap="none" spc="0" normalizeH="0" baseline="0" noProof="0" dirty="0">
              <a:ln>
                <a:noFill/>
              </a:ln>
              <a:solidFill>
                <a:schemeClr val="accent2"/>
              </a:solidFill>
              <a:effectLst/>
              <a:uLnTx/>
              <a:uFillTx/>
              <a:latin typeface="Arial" pitchFamily="34" charset="0"/>
              <a:ea typeface="+mn-ea"/>
              <a:cs typeface="Arial" pitchFamily="34" charset="0"/>
            </a:endParaRPr>
          </a:p>
        </p:txBody>
      </p:sp>
      <p:cxnSp>
        <p:nvCxnSpPr>
          <p:cNvPr id="19" name="Straight Connector 18"/>
          <p:cNvCxnSpPr/>
          <p:nvPr/>
        </p:nvCxnSpPr>
        <p:spPr>
          <a:xfrm rot="5400000">
            <a:off x="8765442" y="701555"/>
            <a:ext cx="1495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Header Placeholder 13"/>
          <p:cNvSpPr>
            <a:spLocks noGrp="1"/>
          </p:cNvSpPr>
          <p:nvPr>
            <p:ph type="hdr" sz="quarter"/>
          </p:nvPr>
        </p:nvSpPr>
        <p:spPr>
          <a:xfrm>
            <a:off x="202430" y="349912"/>
            <a:ext cx="7392689" cy="337682"/>
          </a:xfrm>
          <a:prstGeom prst="rect">
            <a:avLst/>
          </a:prstGeom>
        </p:spPr>
        <p:txBody>
          <a:bodyPr vert="horz" lIns="91440" tIns="45720" rIns="91440" bIns="45720" rtlCol="0"/>
          <a:lstStyle>
            <a:lvl1pPr algn="l">
              <a:defRPr sz="1000">
                <a:solidFill>
                  <a:schemeClr val="tx1"/>
                </a:solidFill>
              </a:defRPr>
            </a:lvl1pPr>
          </a:lstStyle>
          <a:p>
            <a:r>
              <a:rPr lang="en-US" b="1" i="1" dirty="0" smtClean="0"/>
              <a:t>%course_title%</a:t>
            </a:r>
          </a:p>
          <a:p>
            <a:pPr marL="341313"/>
            <a:r>
              <a:rPr lang="en-US" b="1" i="1" dirty="0" smtClean="0"/>
              <a:t>%lesson_title%</a:t>
            </a:r>
          </a:p>
          <a:p>
            <a:pPr marL="685800"/>
            <a:r>
              <a:rPr lang="en-US" b="1" i="1" dirty="0" smtClean="0"/>
              <a:t>%step_title%</a:t>
            </a:r>
          </a:p>
        </p:txBody>
      </p:sp>
      <p:sp>
        <p:nvSpPr>
          <p:cNvPr id="24" name="Footer Placeholder 15"/>
          <p:cNvSpPr>
            <a:spLocks noGrp="1"/>
          </p:cNvSpPr>
          <p:nvPr>
            <p:ph type="ftr" sz="quarter" idx="4"/>
          </p:nvPr>
        </p:nvSpPr>
        <p:spPr>
          <a:xfrm>
            <a:off x="207209" y="6556291"/>
            <a:ext cx="2174105" cy="232938"/>
          </a:xfrm>
          <a:prstGeom prst="rect">
            <a:avLst/>
          </a:prstGeom>
        </p:spPr>
        <p:txBody>
          <a:bodyPr vert="horz" lIns="91440" tIns="45720" rIns="91440" bIns="45720" rtlCol="0" anchor="b"/>
          <a:lstStyle>
            <a:lvl1pPr marL="0" marR="0" indent="0" algn="l" defTabSz="1289050" rtl="0" eaLnBrk="1" fontAlgn="base" latinLnBrk="0" hangingPunct="1">
              <a:lnSpc>
                <a:spcPct val="100000"/>
              </a:lnSpc>
              <a:spcBef>
                <a:spcPct val="0"/>
              </a:spcBef>
              <a:spcAft>
                <a:spcPct val="0"/>
              </a:spcAft>
              <a:buClrTx/>
              <a:buSzTx/>
              <a:buFontTx/>
              <a:buNone/>
              <a:tabLst/>
              <a:defRPr lang="en-US" sz="800" b="0" i="0" kern="1200" dirty="0" smtClean="0">
                <a:solidFill>
                  <a:schemeClr val="tx1"/>
                </a:solidFill>
                <a:latin typeface="Arial" pitchFamily="34" charset="0"/>
                <a:ea typeface="+mn-ea"/>
                <a:cs typeface="Arial" pitchFamily="34" charset="0"/>
              </a:defRPr>
            </a:lvl1pPr>
          </a:lstStyle>
          <a:p>
            <a:r>
              <a:rPr lang="en-US" dirty="0" smtClean="0"/>
              <a:t>Copyright DASSAULT SYSTEMES</a:t>
            </a:r>
            <a:endParaRPr lang="en-US" dirty="0"/>
          </a:p>
        </p:txBody>
      </p:sp>
      <p:sp>
        <p:nvSpPr>
          <p:cNvPr id="25" name="Notes Placeholder 18"/>
          <p:cNvSpPr>
            <a:spLocks noGrp="1"/>
          </p:cNvSpPr>
          <p:nvPr>
            <p:ph type="body" sz="quarter" idx="3"/>
          </p:nvPr>
        </p:nvSpPr>
        <p:spPr>
          <a:xfrm>
            <a:off x="7913078" y="1424354"/>
            <a:ext cx="1731656" cy="5099538"/>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1608665261"/>
      </p:ext>
    </p:extLst>
  </p:cSld>
  <p:clrMap bg1="lt1" tx1="dk1" bg2="lt2" tx2="dk2" accent1="accent1" accent2="accent2" accent3="accent3" accent4="accent4" accent5="accent5" accent6="accent6" hlink="hlink" folHlink="folHlink"/>
  <p:hf dt="0"/>
  <p:notesStyle>
    <a:lvl1pPr marL="0" marR="0" indent="0" algn="l" defTabSz="1289050" rtl="0" eaLnBrk="1" fontAlgn="base" latinLnBrk="0" hangingPunct="1">
      <a:lnSpc>
        <a:spcPct val="100000"/>
      </a:lnSpc>
      <a:spcBef>
        <a:spcPct val="0"/>
      </a:spcBef>
      <a:spcAft>
        <a:spcPct val="0"/>
      </a:spcAft>
      <a:buClrTx/>
      <a:buSzTx/>
      <a:buFontTx/>
      <a:buNone/>
      <a:tabLst/>
      <a:defRPr sz="1000" kern="1200">
        <a:ln>
          <a:noFill/>
        </a:ln>
        <a:solidFill>
          <a:schemeClr val="tx1"/>
        </a:solidFill>
        <a:latin typeface="Arial" pitchFamily="34" charset="0"/>
        <a:ea typeface="+mn-ea"/>
        <a:cs typeface="Arial" pitchFamily="34" charset="0"/>
      </a:defRPr>
    </a:lvl1pPr>
    <a:lvl2pPr marL="131763" indent="0" algn="l" defTabSz="1289050" rtl="0" fontAlgn="base">
      <a:spcBef>
        <a:spcPct val="30000"/>
      </a:spcBef>
      <a:spcAft>
        <a:spcPct val="0"/>
      </a:spcAft>
      <a:defRPr sz="1000" kern="1200">
        <a:solidFill>
          <a:srgbClr val="000099"/>
        </a:solidFill>
        <a:latin typeface="Arial" pitchFamily="34" charset="0"/>
        <a:ea typeface="+mn-ea"/>
        <a:cs typeface="Arial" pitchFamily="34" charset="0"/>
      </a:defRPr>
    </a:lvl2pPr>
    <a:lvl3pPr marL="314325" indent="0" algn="l" defTabSz="1289050" rtl="0" fontAlgn="base">
      <a:spcBef>
        <a:spcPct val="30000"/>
      </a:spcBef>
      <a:spcAft>
        <a:spcPct val="0"/>
      </a:spcAft>
      <a:defRPr sz="1000" kern="1200">
        <a:solidFill>
          <a:srgbClr val="000099"/>
        </a:solidFill>
        <a:latin typeface="Arial" pitchFamily="34" charset="0"/>
        <a:ea typeface="+mn-ea"/>
        <a:cs typeface="Arial" pitchFamily="34" charset="0"/>
      </a:defRPr>
    </a:lvl3pPr>
    <a:lvl4pPr marL="447675" indent="0" algn="l" defTabSz="1289050" rtl="0" fontAlgn="base">
      <a:spcBef>
        <a:spcPct val="30000"/>
      </a:spcBef>
      <a:spcAft>
        <a:spcPct val="0"/>
      </a:spcAft>
      <a:defRPr sz="1000" kern="1200">
        <a:solidFill>
          <a:srgbClr val="000099"/>
        </a:solidFill>
        <a:latin typeface="Arial" pitchFamily="34" charset="0"/>
        <a:ea typeface="+mn-ea"/>
        <a:cs typeface="Arial" pitchFamily="34" charset="0"/>
      </a:defRPr>
    </a:lvl4pPr>
    <a:lvl5pPr marL="612775" indent="0" algn="l" defTabSz="1289050" rtl="0" fontAlgn="base">
      <a:spcBef>
        <a:spcPct val="30000"/>
      </a:spcBef>
      <a:spcAft>
        <a:spcPct val="0"/>
      </a:spcAft>
      <a:defRPr sz="1000" kern="1200">
        <a:solidFill>
          <a:srgbClr val="000099"/>
        </a:solidFill>
        <a:latin typeface="Arial" pitchFamily="34" charset="0"/>
        <a:ea typeface="+mn-ea"/>
        <a:cs typeface="Arial" pitchFamily="34" charset="0"/>
      </a:defRPr>
    </a:lvl5pPr>
    <a:lvl6pPr marL="3226460" algn="l" defTabSz="1290584" rtl="0" eaLnBrk="1" latinLnBrk="0" hangingPunct="1">
      <a:defRPr sz="1700" kern="1200">
        <a:solidFill>
          <a:schemeClr val="tx1"/>
        </a:solidFill>
        <a:latin typeface="+mn-lt"/>
        <a:ea typeface="+mn-ea"/>
        <a:cs typeface="+mn-cs"/>
      </a:defRPr>
    </a:lvl6pPr>
    <a:lvl7pPr marL="3871752" algn="l" defTabSz="1290584" rtl="0" eaLnBrk="1" latinLnBrk="0" hangingPunct="1">
      <a:defRPr sz="1700" kern="1200">
        <a:solidFill>
          <a:schemeClr val="tx1"/>
        </a:solidFill>
        <a:latin typeface="+mn-lt"/>
        <a:ea typeface="+mn-ea"/>
        <a:cs typeface="+mn-cs"/>
      </a:defRPr>
    </a:lvl7pPr>
    <a:lvl8pPr marL="4517045" algn="l" defTabSz="1290584" rtl="0" eaLnBrk="1" latinLnBrk="0" hangingPunct="1">
      <a:defRPr sz="1700" kern="1200">
        <a:solidFill>
          <a:schemeClr val="tx1"/>
        </a:solidFill>
        <a:latin typeface="+mn-lt"/>
        <a:ea typeface="+mn-ea"/>
        <a:cs typeface="+mn-cs"/>
      </a:defRPr>
    </a:lvl8pPr>
    <a:lvl9pPr marL="5162337" algn="l" defTabSz="1290584"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idx="2"/>
          </p:nvPr>
        </p:nvSpPr>
        <p:spPr>
          <a:xfrm>
            <a:off x="325438" y="1082675"/>
            <a:ext cx="7300912" cy="5454650"/>
          </a:xfrm>
        </p:spPr>
      </p:sp>
      <p:sp>
        <p:nvSpPr>
          <p:cNvPr id="8" name="Footer Placeholder 7"/>
          <p:cNvSpPr>
            <a:spLocks noGrp="1"/>
          </p:cNvSpPr>
          <p:nvPr>
            <p:ph type="ftr" sz="quarter" idx="4"/>
          </p:nvPr>
        </p:nvSpPr>
        <p:spPr>
          <a:xfrm>
            <a:off x="207208" y="6573785"/>
            <a:ext cx="2667718" cy="215444"/>
          </a:xfrm>
        </p:spPr>
        <p:txBody>
          <a:bodyPr wrap="none">
            <a:spAutoFit/>
          </a:bodyPr>
          <a:lstStyle/>
          <a:p>
            <a:r>
              <a:rPr>
                <a:solidFill>
                  <a:srgbClr val="3F0077"/>
                </a:solidFill>
              </a:rPr>
              <a:t>© 2008 - 2013 Dassault Systèmes - All rights reserved</a:t>
            </a:r>
          </a:p>
        </p:txBody>
      </p:sp>
      <p:sp>
        <p:nvSpPr>
          <p:cNvPr id="9" name="Slide Number Placeholder 8"/>
          <p:cNvSpPr>
            <a:spLocks noGrp="1"/>
          </p:cNvSpPr>
          <p:nvPr>
            <p:ph type="sldNum" sz="quarter" idx="5"/>
          </p:nvPr>
        </p:nvSpPr>
        <p:spPr/>
        <p:txBody>
          <a:bodyPr/>
          <a:lstStyle/>
          <a:p>
            <a:r>
              <a:rPr lang="en-US" smtClean="0">
                <a:solidFill>
                  <a:srgbClr val="3F0077"/>
                </a:solidFill>
              </a:rPr>
              <a:t>1-1</a:t>
            </a:r>
            <a:endParaRPr lang="en-US">
              <a:solidFill>
                <a:srgbClr val="3F0077"/>
              </a:solidFill>
            </a:endParaRPr>
          </a:p>
        </p:txBody>
      </p:sp>
      <p:sp>
        <p:nvSpPr>
          <p:cNvPr id="10" name="Notes Placeholder 9"/>
          <p:cNvSpPr>
            <a:spLocks noGrp="1"/>
          </p:cNvSpPr>
          <p:nvPr>
            <p:ph type="body" sz="quarter" idx="3"/>
          </p:nvPr>
        </p:nvSpPr>
        <p:spPr>
          <a:xfrm>
            <a:off x="7913078" y="1424355"/>
            <a:ext cx="1731656" cy="5099537"/>
          </a:xfrm>
        </p:spPr>
        <p:txBody>
          <a:bodyPr>
            <a:normAutofit/>
          </a:bodyPr>
          <a:lstStyle/>
          <a:p>
            <a:endParaRPr lang="en-US"/>
          </a:p>
        </p:txBody>
      </p:sp>
      <p:sp>
        <p:nvSpPr>
          <p:cNvPr id="11" name="Header Placeholder 13"/>
          <p:cNvSpPr>
            <a:spLocks noGrp="1"/>
          </p:cNvSpPr>
          <p:nvPr>
            <p:ph type="hdr" sz="quarter"/>
          </p:nvPr>
        </p:nvSpPr>
        <p:spPr>
          <a:xfrm>
            <a:off x="202430" y="349912"/>
            <a:ext cx="7392689" cy="337682"/>
          </a:xfrm>
          <a:prstGeom prst="rect">
            <a:avLst/>
          </a:prstGeom>
        </p:spPr>
        <p:txBody>
          <a:bodyPr vert="horz" lIns="91440" tIns="45720" rIns="91440" bIns="45720" rtlCol="0"/>
          <a:lstStyle>
            <a:lvl1pPr algn="l">
              <a:defRPr sz="1000">
                <a:solidFill>
                  <a:schemeClr val="tx1"/>
                </a:solidFill>
              </a:defRPr>
            </a:lvl1pPr>
          </a:lstStyle>
          <a:p>
            <a:r>
              <a:rPr lang="en-US" b="1" i="1" dirty="0" smtClean="0">
                <a:solidFill>
                  <a:srgbClr val="3F0077"/>
                </a:solidFill>
              </a:rPr>
              <a:t>ENOVIA Variant Configuration Central Essentials</a:t>
            </a:r>
          </a:p>
          <a:p>
            <a:r>
              <a:rPr lang="en-US" b="1" i="1" dirty="0" smtClean="0">
                <a:solidFill>
                  <a:srgbClr val="3F0077"/>
                </a:solidFill>
              </a:rPr>
              <a:t>         Introduction to  ENOVIA Variant Configuration Central</a:t>
            </a:r>
          </a:p>
          <a:p>
            <a:pPr marL="685800"/>
            <a:endParaRPr lang="en-US" b="1" i="1" dirty="0" smtClean="0">
              <a:solidFill>
                <a:srgbClr val="3F0077"/>
              </a:solidFill>
            </a:endParaRPr>
          </a:p>
        </p:txBody>
      </p:sp>
    </p:spTree>
    <p:extLst>
      <p:ext uri="{BB962C8B-B14F-4D97-AF65-F5344CB8AC3E}">
        <p14:creationId xmlns:p14="http://schemas.microsoft.com/office/powerpoint/2010/main" val="1266852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1082675"/>
            <a:ext cx="7300912" cy="5454650"/>
          </a:xfrm>
        </p:spPr>
      </p:sp>
      <p:sp>
        <p:nvSpPr>
          <p:cNvPr id="3" name="Notes Placeholder 2"/>
          <p:cNvSpPr>
            <a:spLocks noGrp="1"/>
          </p:cNvSpPr>
          <p:nvPr>
            <p:ph type="body" idx="1"/>
          </p:nvPr>
        </p:nvSpPr>
        <p:spPr/>
        <p:txBody>
          <a:bodyPr/>
          <a:lstStyle/>
          <a:p>
            <a:pPr marL="0" marR="0" indent="0" algn="l" defTabSz="1289050" rtl="0" eaLnBrk="1" fontAlgn="base" latinLnBrk="0" hangingPunct="1">
              <a:lnSpc>
                <a:spcPct val="100000"/>
              </a:lnSpc>
              <a:spcBef>
                <a:spcPct val="0"/>
              </a:spcBef>
              <a:spcAft>
                <a:spcPct val="0"/>
              </a:spcAft>
              <a:buClrTx/>
              <a:buSzTx/>
              <a:buFontTx/>
              <a:buNone/>
              <a:tabLst/>
              <a:defRPr/>
            </a:pPr>
            <a:r>
              <a:rPr lang="en-US" dirty="0" smtClean="0"/>
              <a:t>http://journeyoracle.blogspot.in/2012/07/what-are-listenerora-tnsnamesora.html</a:t>
            </a:r>
          </a:p>
          <a:p>
            <a:endParaRPr lang="en-US" dirty="0"/>
          </a:p>
        </p:txBody>
      </p:sp>
      <p:sp>
        <p:nvSpPr>
          <p:cNvPr id="4" name="Slide Number Placeholder 3"/>
          <p:cNvSpPr>
            <a:spLocks noGrp="1"/>
          </p:cNvSpPr>
          <p:nvPr>
            <p:ph type="sldNum" sz="quarter" idx="10"/>
          </p:nvPr>
        </p:nvSpPr>
        <p:spPr/>
        <p:txBody>
          <a:bodyPr/>
          <a:lstStyle/>
          <a:p>
            <a:fld id="{F623F571-73FD-4C9A-AA81-1095A778C04C}" type="slidenum">
              <a:rPr lang="en-US" smtClean="0">
                <a:solidFill>
                  <a:srgbClr val="3F0077"/>
                </a:solidFill>
              </a:rPr>
              <a:pPr/>
              <a:t>19</a:t>
            </a:fld>
            <a:endParaRPr lang="en-US" dirty="0">
              <a:solidFill>
                <a:srgbClr val="3F0077"/>
              </a:solidFill>
            </a:endParaRPr>
          </a:p>
        </p:txBody>
      </p:sp>
      <p:sp>
        <p:nvSpPr>
          <p:cNvPr id="5" name="Header Placeholder 4"/>
          <p:cNvSpPr>
            <a:spLocks noGrp="1"/>
          </p:cNvSpPr>
          <p:nvPr>
            <p:ph type="hdr" sz="quarter" idx="11"/>
          </p:nvPr>
        </p:nvSpPr>
        <p:spPr/>
        <p:txBody>
          <a:bodyPr/>
          <a:lstStyle/>
          <a:p>
            <a:r>
              <a:rPr lang="en-US" b="1" i="1" smtClean="0">
                <a:solidFill>
                  <a:srgbClr val="3F0077"/>
                </a:solidFill>
              </a:rPr>
              <a:t>%course_title%</a:t>
            </a:r>
          </a:p>
          <a:p>
            <a:pPr marL="341313"/>
            <a:r>
              <a:rPr lang="en-US" b="1" i="1" smtClean="0">
                <a:solidFill>
                  <a:srgbClr val="3F0077"/>
                </a:solidFill>
              </a:rPr>
              <a:t>%lesson_title%</a:t>
            </a:r>
          </a:p>
          <a:p>
            <a:pPr marL="685800"/>
            <a:r>
              <a:rPr lang="en-US" b="1" i="1" smtClean="0">
                <a:solidFill>
                  <a:srgbClr val="3F0077"/>
                </a:solidFill>
              </a:rPr>
              <a:t>%step_title%</a:t>
            </a:r>
            <a:endParaRPr lang="en-US" b="1" i="1" dirty="0" smtClean="0">
              <a:solidFill>
                <a:srgbClr val="3F0077"/>
              </a:solidFill>
            </a:endParaRPr>
          </a:p>
        </p:txBody>
      </p:sp>
      <p:sp>
        <p:nvSpPr>
          <p:cNvPr id="6" name="Footer Placeholder 5"/>
          <p:cNvSpPr>
            <a:spLocks noGrp="1"/>
          </p:cNvSpPr>
          <p:nvPr>
            <p:ph type="ftr" sz="quarter" idx="12"/>
          </p:nvPr>
        </p:nvSpPr>
        <p:spPr/>
        <p:txBody>
          <a:bodyPr/>
          <a:lstStyle/>
          <a:p>
            <a:r>
              <a:rPr>
                <a:solidFill>
                  <a:srgbClr val="3F0077"/>
                </a:solidFill>
              </a:rPr>
              <a:t>Copyright DASSAULT SYSTEMES</a:t>
            </a:r>
          </a:p>
        </p:txBody>
      </p:sp>
    </p:spTree>
    <p:extLst>
      <p:ext uri="{BB962C8B-B14F-4D97-AF65-F5344CB8AC3E}">
        <p14:creationId xmlns:p14="http://schemas.microsoft.com/office/powerpoint/2010/main" val="1091362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1082675"/>
            <a:ext cx="7300912" cy="5454650"/>
          </a:xfrm>
        </p:spPr>
      </p:sp>
      <p:sp>
        <p:nvSpPr>
          <p:cNvPr id="3" name="Notes Placeholder 2"/>
          <p:cNvSpPr>
            <a:spLocks noGrp="1"/>
          </p:cNvSpPr>
          <p:nvPr>
            <p:ph type="body" idx="1"/>
          </p:nvPr>
        </p:nvSpPr>
        <p:spPr/>
        <p:txBody>
          <a:bodyPr/>
          <a:lstStyle/>
          <a:p>
            <a:r>
              <a:rPr lang="en-US" dirty="0" smtClean="0"/>
              <a:t>http://journeyoracle.blogspot.in/2012/07/what-are-listenerora-tnsnamesora.html</a:t>
            </a:r>
            <a:endParaRPr lang="en-US" dirty="0"/>
          </a:p>
        </p:txBody>
      </p:sp>
      <p:sp>
        <p:nvSpPr>
          <p:cNvPr id="4" name="Slide Number Placeholder 3"/>
          <p:cNvSpPr>
            <a:spLocks noGrp="1"/>
          </p:cNvSpPr>
          <p:nvPr>
            <p:ph type="sldNum" sz="quarter" idx="10"/>
          </p:nvPr>
        </p:nvSpPr>
        <p:spPr/>
        <p:txBody>
          <a:bodyPr/>
          <a:lstStyle/>
          <a:p>
            <a:fld id="{F623F571-73FD-4C9A-AA81-1095A778C04C}" type="slidenum">
              <a:rPr lang="en-US" smtClean="0">
                <a:solidFill>
                  <a:srgbClr val="3F0077"/>
                </a:solidFill>
              </a:rPr>
              <a:pPr/>
              <a:t>20</a:t>
            </a:fld>
            <a:endParaRPr lang="en-US" dirty="0">
              <a:solidFill>
                <a:srgbClr val="3F0077"/>
              </a:solidFill>
            </a:endParaRPr>
          </a:p>
        </p:txBody>
      </p:sp>
      <p:sp>
        <p:nvSpPr>
          <p:cNvPr id="5" name="Header Placeholder 4"/>
          <p:cNvSpPr>
            <a:spLocks noGrp="1"/>
          </p:cNvSpPr>
          <p:nvPr>
            <p:ph type="hdr" sz="quarter" idx="11"/>
          </p:nvPr>
        </p:nvSpPr>
        <p:spPr/>
        <p:txBody>
          <a:bodyPr/>
          <a:lstStyle/>
          <a:p>
            <a:r>
              <a:rPr lang="en-US" b="1" i="1" smtClean="0">
                <a:solidFill>
                  <a:srgbClr val="3F0077"/>
                </a:solidFill>
              </a:rPr>
              <a:t>%course_title%</a:t>
            </a:r>
          </a:p>
          <a:p>
            <a:pPr marL="341313"/>
            <a:r>
              <a:rPr lang="en-US" b="1" i="1" smtClean="0">
                <a:solidFill>
                  <a:srgbClr val="3F0077"/>
                </a:solidFill>
              </a:rPr>
              <a:t>%lesson_title%</a:t>
            </a:r>
          </a:p>
          <a:p>
            <a:pPr marL="685800"/>
            <a:r>
              <a:rPr lang="en-US" b="1" i="1" smtClean="0">
                <a:solidFill>
                  <a:srgbClr val="3F0077"/>
                </a:solidFill>
              </a:rPr>
              <a:t>%step_title%</a:t>
            </a:r>
            <a:endParaRPr lang="en-US" b="1" i="1" dirty="0" smtClean="0">
              <a:solidFill>
                <a:srgbClr val="3F0077"/>
              </a:solidFill>
            </a:endParaRPr>
          </a:p>
        </p:txBody>
      </p:sp>
      <p:sp>
        <p:nvSpPr>
          <p:cNvPr id="6" name="Footer Placeholder 5"/>
          <p:cNvSpPr>
            <a:spLocks noGrp="1"/>
          </p:cNvSpPr>
          <p:nvPr>
            <p:ph type="ftr" sz="quarter" idx="12"/>
          </p:nvPr>
        </p:nvSpPr>
        <p:spPr/>
        <p:txBody>
          <a:bodyPr/>
          <a:lstStyle/>
          <a:p>
            <a:r>
              <a:rPr>
                <a:solidFill>
                  <a:srgbClr val="3F0077"/>
                </a:solidFill>
              </a:rPr>
              <a:t>Copyright DASSAULT SYSTEMES</a:t>
            </a:r>
          </a:p>
        </p:txBody>
      </p:sp>
    </p:spTree>
    <p:extLst>
      <p:ext uri="{BB962C8B-B14F-4D97-AF65-F5344CB8AC3E}">
        <p14:creationId xmlns:p14="http://schemas.microsoft.com/office/powerpoint/2010/main" val="24664917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26.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bstract Page 1 - V6">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004553" y="1558144"/>
            <a:ext cx="11539471" cy="464155"/>
          </a:xfrm>
          <a:prstGeom prst="rect">
            <a:avLst/>
          </a:prstGeom>
        </p:spPr>
        <p:txBody>
          <a:bodyPr/>
          <a:lstStyle>
            <a:lvl1pPr algn="r">
              <a:defRPr sz="3200" baseline="0">
                <a:solidFill>
                  <a:schemeClr val="accent2"/>
                </a:solidFill>
              </a:defRPr>
            </a:lvl1pPr>
          </a:lstStyle>
          <a:p>
            <a:r>
              <a:rPr lang="en-US" dirty="0" smtClean="0"/>
              <a:t>%</a:t>
            </a:r>
            <a:r>
              <a:rPr lang="en-US" dirty="0" err="1" smtClean="0"/>
              <a:t>tag_title</a:t>
            </a:r>
            <a:r>
              <a:rPr lang="en-US" dirty="0" smtClean="0"/>
              <a:t>%</a:t>
            </a:r>
            <a:endParaRPr lang="en-US" dirty="0"/>
          </a:p>
        </p:txBody>
      </p:sp>
      <p:sp>
        <p:nvSpPr>
          <p:cNvPr id="6" name="Text Placeholder 11"/>
          <p:cNvSpPr>
            <a:spLocks noGrp="1"/>
          </p:cNvSpPr>
          <p:nvPr>
            <p:ph type="body" sz="quarter" idx="11" hasCustomPrompt="1"/>
          </p:nvPr>
        </p:nvSpPr>
        <p:spPr>
          <a:xfrm>
            <a:off x="2417745" y="8983847"/>
            <a:ext cx="437836" cy="237421"/>
          </a:xfrm>
        </p:spPr>
        <p:txBody>
          <a:bodyPr/>
          <a:lstStyle>
            <a:lvl1pPr>
              <a:buNone/>
              <a:defRPr sz="1200" b="1">
                <a:solidFill>
                  <a:srgbClr val="002060"/>
                </a:solidFill>
              </a:defRPr>
            </a:lvl1pPr>
          </a:lstStyle>
          <a:p>
            <a:r>
              <a:rPr lang="en-US" dirty="0" smtClean="0"/>
              <a:t>%</a:t>
            </a:r>
            <a:r>
              <a:rPr lang="en-US" dirty="0" err="1" smtClean="0"/>
              <a:t>tag_release</a:t>
            </a:r>
            <a:r>
              <a:rPr lang="en-US" dirty="0" smtClean="0"/>
              <a:t>%</a:t>
            </a:r>
            <a:endParaRPr lang="en-US" dirty="0"/>
          </a:p>
        </p:txBody>
      </p:sp>
      <p:sp>
        <p:nvSpPr>
          <p:cNvPr id="8" name="TextBox 7"/>
          <p:cNvSpPr txBox="1"/>
          <p:nvPr userDrawn="1"/>
        </p:nvSpPr>
        <p:spPr>
          <a:xfrm>
            <a:off x="2208640" y="8939669"/>
            <a:ext cx="309092" cy="276999"/>
          </a:xfrm>
          <a:prstGeom prst="rect">
            <a:avLst/>
          </a:prstGeom>
          <a:noFill/>
        </p:spPr>
        <p:txBody>
          <a:bodyPr wrap="square" rtlCol="0">
            <a:spAutoFit/>
          </a:bodyPr>
          <a:lstStyle/>
          <a:p>
            <a:r>
              <a:rPr lang="en-US" sz="1200" b="1" kern="1200" dirty="0" smtClean="0">
                <a:solidFill>
                  <a:srgbClr val="002060"/>
                </a:solidFill>
                <a:latin typeface="+mn-lt"/>
                <a:ea typeface="+mn-ea"/>
                <a:cs typeface="+mn-cs"/>
              </a:rPr>
              <a:t>R</a:t>
            </a:r>
            <a:endParaRPr lang="en-US" sz="1200" b="1" kern="1200" dirty="0">
              <a:solidFill>
                <a:srgbClr val="002060"/>
              </a:solidFill>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ory - With numbering">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a:lvl1pPr>
          </a:lstStyle>
          <a:p>
            <a:r>
              <a:rPr lang="en-US" dirty="0" smtClean="0"/>
              <a:t>Click to enter the slide title</a:t>
            </a:r>
            <a:endParaRPr lang="en-US" dirty="0"/>
          </a:p>
        </p:txBody>
      </p:sp>
      <p:sp>
        <p:nvSpPr>
          <p:cNvPr id="9" name="Text Placeholder 8"/>
          <p:cNvSpPr>
            <a:spLocks noGrp="1"/>
          </p:cNvSpPr>
          <p:nvPr>
            <p:ph type="body" sz="quarter" idx="10" hasCustomPrompt="1"/>
          </p:nvPr>
        </p:nvSpPr>
        <p:spPr>
          <a:xfrm>
            <a:off x="982803" y="1441611"/>
            <a:ext cx="11594962" cy="7861550"/>
          </a:xfrm>
        </p:spPr>
        <p:txBody>
          <a:bodyPr/>
          <a:lstStyle>
            <a:lvl1pPr>
              <a:defRPr b="0"/>
            </a:lvl1pPr>
          </a:lstStyle>
          <a:p>
            <a:pPr lvl="0"/>
            <a:r>
              <a:rPr lang="en-US" dirty="0" smtClean="0"/>
              <a:t>Click to enter the text</a:t>
            </a:r>
          </a:p>
          <a:p>
            <a:pPr lvl="1"/>
            <a:r>
              <a:rPr lang="en-US" dirty="0" smtClean="0"/>
              <a:t>Second level</a:t>
            </a:r>
          </a:p>
          <a:p>
            <a:pPr lvl="2"/>
            <a:r>
              <a:rPr lang="en-US" dirty="0" smtClean="0"/>
              <a:t>Third level</a:t>
            </a:r>
          </a:p>
          <a:p>
            <a:pPr lvl="3"/>
            <a:r>
              <a:rPr lang="en-US" dirty="0" smtClean="0"/>
              <a:t>Fourth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ory - With bullets">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baseline="0"/>
            </a:lvl1pPr>
          </a:lstStyle>
          <a:p>
            <a:r>
              <a:rPr lang="en-US" dirty="0" smtClean="0"/>
              <a:t>Click to enter the slide title</a:t>
            </a:r>
            <a:endParaRPr lang="en-US" dirty="0"/>
          </a:p>
        </p:txBody>
      </p:sp>
      <p:sp>
        <p:nvSpPr>
          <p:cNvPr id="9" name="Text Placeholder 8"/>
          <p:cNvSpPr>
            <a:spLocks noGrp="1"/>
          </p:cNvSpPr>
          <p:nvPr>
            <p:ph type="body" sz="quarter" idx="10" hasCustomPrompt="1"/>
          </p:nvPr>
        </p:nvSpPr>
        <p:spPr>
          <a:xfrm>
            <a:off x="982801" y="1439679"/>
            <a:ext cx="11572956" cy="7863486"/>
          </a:xfrm>
        </p:spPr>
        <p:txBody>
          <a:bodyPr/>
          <a:lstStyle>
            <a:lvl1pPr>
              <a:buSzPct val="100000"/>
              <a:buFontTx/>
              <a:buBlip>
                <a:blip r:embed="rId3"/>
              </a:buBlip>
              <a:defRPr b="0"/>
            </a:lvl1pPr>
            <a:lvl2pPr>
              <a:buFontTx/>
              <a:buBlip>
                <a:blip r:embed="rId4"/>
              </a:buBlip>
              <a:defRPr/>
            </a:lvl2pPr>
            <a:lvl3pPr>
              <a:buSzPct val="90000"/>
              <a:buFontTx/>
              <a:buBlip>
                <a:blip r:embed="rId5"/>
              </a:buBlip>
              <a:defRPr/>
            </a:lvl3pPr>
          </a:lstStyle>
          <a:p>
            <a:pPr lvl="0"/>
            <a:r>
              <a:rPr lang="en-US" dirty="0" smtClean="0"/>
              <a:t>Click to enter the text</a:t>
            </a:r>
          </a:p>
          <a:p>
            <a:pPr lvl="1"/>
            <a:r>
              <a:rPr lang="en-US" dirty="0" smtClean="0"/>
              <a:t>Second level</a:t>
            </a:r>
          </a:p>
          <a:p>
            <a:pPr lvl="2"/>
            <a:r>
              <a:rPr lang="en-US" dirty="0" smtClean="0"/>
              <a:t>Third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ory - Half page with bullets">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baseline="0"/>
            </a:lvl1pPr>
          </a:lstStyle>
          <a:p>
            <a:r>
              <a:rPr lang="en-US" dirty="0" smtClean="0"/>
              <a:t>Click to enter the slide title</a:t>
            </a:r>
            <a:endParaRPr lang="en-US" dirty="0"/>
          </a:p>
        </p:txBody>
      </p:sp>
      <p:sp>
        <p:nvSpPr>
          <p:cNvPr id="9" name="Text Placeholder 8"/>
          <p:cNvSpPr>
            <a:spLocks noGrp="1"/>
          </p:cNvSpPr>
          <p:nvPr>
            <p:ph type="body" sz="quarter" idx="10" hasCustomPrompt="1"/>
          </p:nvPr>
        </p:nvSpPr>
        <p:spPr>
          <a:xfrm>
            <a:off x="982803" y="1439679"/>
            <a:ext cx="5815564" cy="7863486"/>
          </a:xfrm>
        </p:spPr>
        <p:txBody>
          <a:bodyPr/>
          <a:lstStyle>
            <a:lvl1pPr marL="399990" indent="-399990">
              <a:buSzPct val="100000"/>
              <a:buFontTx/>
              <a:buBlip>
                <a:blip r:embed="rId3"/>
              </a:buBlip>
              <a:defRPr sz="1800" b="0"/>
            </a:lvl1pPr>
            <a:lvl2pPr>
              <a:buFontTx/>
              <a:buBlip>
                <a:blip r:embed="rId4"/>
              </a:buBlip>
              <a:defRPr/>
            </a:lvl2pPr>
            <a:lvl3pPr>
              <a:buSzPct val="90000"/>
              <a:buFontTx/>
              <a:buBlip>
                <a:blip r:embed="rId5"/>
              </a:buBlip>
              <a:defRPr/>
            </a:lvl3pPr>
          </a:lstStyle>
          <a:p>
            <a:pPr lvl="0"/>
            <a:r>
              <a:rPr lang="en-US" dirty="0" smtClean="0"/>
              <a:t>Click to enter the text</a:t>
            </a:r>
          </a:p>
          <a:p>
            <a:pPr lvl="1"/>
            <a:r>
              <a:rPr lang="en-US" dirty="0" smtClean="0"/>
              <a:t>Second level</a:t>
            </a:r>
          </a:p>
          <a:p>
            <a:pPr lvl="2"/>
            <a:r>
              <a:rPr lang="en-US" dirty="0" smtClean="0"/>
              <a:t>Third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entry">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1" hasCustomPrompt="1"/>
          </p:nvPr>
        </p:nvSpPr>
        <p:spPr>
          <a:xfrm>
            <a:off x="984250" y="1441619"/>
            <a:ext cx="11593515" cy="6731889"/>
          </a:xfrm>
        </p:spPr>
        <p:txBody>
          <a:bodyPr/>
          <a:lstStyle>
            <a:lvl1pPr marL="399990" indent="-399990">
              <a:defRPr b="0"/>
            </a:lvl1pPr>
          </a:lstStyle>
          <a:p>
            <a:pPr lvl="0"/>
            <a:r>
              <a:rPr lang="en-US" dirty="0" smtClean="0"/>
              <a:t>Click to enter the text</a:t>
            </a:r>
          </a:p>
          <a:p>
            <a:pPr lvl="1"/>
            <a:r>
              <a:rPr lang="en-US" dirty="0" smtClean="0"/>
              <a:t>Second level</a:t>
            </a:r>
          </a:p>
          <a:p>
            <a:pPr lvl="2"/>
            <a:r>
              <a:rPr lang="en-US" dirty="0" smtClean="0"/>
              <a:t>Third level</a:t>
            </a:r>
          </a:p>
          <a:p>
            <a:pPr lvl="3"/>
            <a:r>
              <a:rPr lang="en-US" dirty="0" smtClean="0"/>
              <a:t>Fourth level</a:t>
            </a:r>
          </a:p>
        </p:txBody>
      </p:sp>
      <p:sp>
        <p:nvSpPr>
          <p:cNvPr id="6" name="Title 1"/>
          <p:cNvSpPr>
            <a:spLocks noGrp="1"/>
          </p:cNvSpPr>
          <p:nvPr>
            <p:ph type="title" hasCustomPrompt="1"/>
          </p:nvPr>
        </p:nvSpPr>
        <p:spPr>
          <a:xfrm>
            <a:off x="1171540" y="410613"/>
            <a:ext cx="11406226" cy="464155"/>
          </a:xfrm>
          <a:prstGeom prst="rect">
            <a:avLst/>
          </a:prstGeom>
        </p:spPr>
        <p:txBody>
          <a:bodyPr lIns="91426" tIns="45713" rIns="91426" bIns="45713"/>
          <a:lstStyle>
            <a:lvl1pPr>
              <a:defRPr sz="2800">
                <a:solidFill>
                  <a:schemeClr val="tx1"/>
                </a:solidFill>
              </a:defRPr>
            </a:lvl1pPr>
          </a:lstStyle>
          <a:p>
            <a:r>
              <a:rPr lang="en-US" dirty="0" smtClean="0"/>
              <a:t>Click to enter the exercise title</a:t>
            </a:r>
            <a:endParaRPr lang="en-US" dirty="0"/>
          </a:p>
        </p:txBody>
      </p:sp>
      <p:sp>
        <p:nvSpPr>
          <p:cNvPr id="11" name="Text Placeholder 8"/>
          <p:cNvSpPr>
            <a:spLocks noGrp="1"/>
          </p:cNvSpPr>
          <p:nvPr>
            <p:ph type="body" sz="quarter" idx="10" hasCustomPrompt="1"/>
          </p:nvPr>
        </p:nvSpPr>
        <p:spPr>
          <a:xfrm>
            <a:off x="1932229" y="8650192"/>
            <a:ext cx="3143272" cy="365821"/>
          </a:xfrm>
        </p:spPr>
        <p:txBody>
          <a:bodyPr anchor="ctr" anchorCtr="0"/>
          <a:lstStyle>
            <a:lvl1pPr marL="0" indent="0">
              <a:buNone/>
              <a:defRPr sz="1800" b="1">
                <a:solidFill>
                  <a:schemeClr val="tx1"/>
                </a:solidFill>
              </a:defRPr>
            </a:lvl1pPr>
          </a:lstStyle>
          <a:p>
            <a:pPr lvl="0"/>
            <a:r>
              <a:rPr lang="en-US" dirty="0" smtClean="0"/>
              <a:t>Click to enter the duration</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Exercise overview">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a:solidFill>
                  <a:schemeClr val="tx1"/>
                </a:solidFill>
              </a:defRPr>
            </a:lvl1pPr>
          </a:lstStyle>
          <a:p>
            <a:r>
              <a:rPr lang="en-US" dirty="0" smtClean="0"/>
              <a:t>Click to enter the exercise overview title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ercise">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baseline="0">
                <a:solidFill>
                  <a:schemeClr val="tx1"/>
                </a:solidFill>
              </a:defRPr>
            </a:lvl1pPr>
          </a:lstStyle>
          <a:p>
            <a:r>
              <a:rPr lang="en-US" dirty="0" smtClean="0"/>
              <a:t>Click to enter the exercise title</a:t>
            </a:r>
            <a:endParaRPr lang="en-US" dirty="0"/>
          </a:p>
        </p:txBody>
      </p:sp>
      <p:sp>
        <p:nvSpPr>
          <p:cNvPr id="11" name="Text Placeholder 8"/>
          <p:cNvSpPr>
            <a:spLocks noGrp="1"/>
          </p:cNvSpPr>
          <p:nvPr>
            <p:ph type="body" sz="quarter" idx="11" hasCustomPrompt="1"/>
          </p:nvPr>
        </p:nvSpPr>
        <p:spPr>
          <a:xfrm>
            <a:off x="982804" y="1441611"/>
            <a:ext cx="5815562" cy="7861550"/>
          </a:xfrm>
        </p:spPr>
        <p:txBody>
          <a:bodyPr/>
          <a:lstStyle>
            <a:lvl1pPr marL="399990" indent="-399990">
              <a:buClr>
                <a:schemeClr val="accent2"/>
              </a:buClr>
              <a:defRPr b="0"/>
            </a:lvl1pPr>
            <a:lvl2pPr>
              <a:buClr>
                <a:schemeClr val="accent2"/>
              </a:buClr>
              <a:defRPr/>
            </a:lvl2pPr>
            <a:lvl3pPr>
              <a:buClr>
                <a:schemeClr val="accent2"/>
              </a:buClr>
              <a:defRPr/>
            </a:lvl3pPr>
            <a:lvl4pPr>
              <a:buClr>
                <a:schemeClr val="bg2"/>
              </a:buClr>
              <a:defRPr/>
            </a:lvl4pPr>
          </a:lstStyle>
          <a:p>
            <a:pPr lvl="0"/>
            <a:r>
              <a:rPr lang="en-US" dirty="0" smtClean="0"/>
              <a:t>Click to enter the text</a:t>
            </a:r>
          </a:p>
          <a:p>
            <a:pPr lvl="1"/>
            <a:r>
              <a:rPr lang="en-US" dirty="0" smtClean="0"/>
              <a:t>Second level		</a:t>
            </a:r>
          </a:p>
          <a:p>
            <a:pPr lvl="2"/>
            <a:r>
              <a:rPr lang="en-US" dirty="0" smtClean="0"/>
              <a:t>Third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ercise recap">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baseline="0">
                <a:solidFill>
                  <a:schemeClr val="tx1"/>
                </a:solidFill>
              </a:defRPr>
            </a:lvl1pPr>
          </a:lstStyle>
          <a:p>
            <a:r>
              <a:rPr lang="en-US" dirty="0" smtClean="0"/>
              <a:t>Click to enter the exercise recap title</a:t>
            </a:r>
            <a:endParaRPr lang="en-US" dirty="0"/>
          </a:p>
        </p:txBody>
      </p:sp>
      <p:sp>
        <p:nvSpPr>
          <p:cNvPr id="4" name="Text Placeholder 8"/>
          <p:cNvSpPr>
            <a:spLocks noGrp="1"/>
          </p:cNvSpPr>
          <p:nvPr>
            <p:ph type="body" sz="quarter" idx="11"/>
          </p:nvPr>
        </p:nvSpPr>
        <p:spPr>
          <a:xfrm>
            <a:off x="984250" y="1441622"/>
            <a:ext cx="11593515" cy="7857374"/>
          </a:xfrm>
        </p:spPr>
        <p:txBody>
          <a:bodyPr/>
          <a:lstStyle>
            <a:lvl1pPr marL="399990" indent="-399990">
              <a:buNone/>
              <a:defRPr b="0"/>
            </a:lvl1pPr>
          </a:lstStyle>
          <a:p>
            <a:pPr lvl="0"/>
            <a:endParaRPr lang="en-US" dirty="0" smtClean="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mmary">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pic>
        <p:nvPicPr>
          <p:cNvPr id="9" name="Image 13" descr="title_bar.png"/>
          <p:cNvPicPr>
            <a:picLocks noChangeAspect="1"/>
          </p:cNvPicPr>
          <p:nvPr userDrawn="1"/>
        </p:nvPicPr>
        <p:blipFill>
          <a:blip r:embed="rId3" cstate="print"/>
          <a:srcRect r="47820"/>
          <a:stretch>
            <a:fillRect/>
          </a:stretch>
        </p:blipFill>
        <p:spPr>
          <a:xfrm>
            <a:off x="3" y="971038"/>
            <a:ext cx="6811616" cy="1443582"/>
          </a:xfrm>
          <a:prstGeom prst="rect">
            <a:avLst/>
          </a:prstGeom>
        </p:spPr>
      </p:pic>
      <p:sp>
        <p:nvSpPr>
          <p:cNvPr id="11" name="Text Placeholder 26"/>
          <p:cNvSpPr>
            <a:spLocks noGrp="1"/>
          </p:cNvSpPr>
          <p:nvPr>
            <p:ph type="body" sz="quarter" idx="12" hasCustomPrompt="1"/>
          </p:nvPr>
        </p:nvSpPr>
        <p:spPr>
          <a:xfrm>
            <a:off x="1152529" y="1510428"/>
            <a:ext cx="5660395" cy="401586"/>
          </a:xfrm>
        </p:spPr>
        <p:txBody>
          <a:bodyPr/>
          <a:lstStyle>
            <a:lvl1pPr marL="0" indent="0">
              <a:buNone/>
              <a:defRPr lang="en-US" sz="1800" b="1" kern="1200" baseline="0" smtClean="0">
                <a:solidFill>
                  <a:schemeClr val="tx1"/>
                </a:solidFill>
                <a:latin typeface="Arial" pitchFamily="34" charset="0"/>
                <a:ea typeface="+mn-ea"/>
                <a:cs typeface="Arial" pitchFamily="34" charset="0"/>
              </a:defRPr>
            </a:lvl1pPr>
            <a:lvl2pPr>
              <a:defRPr lang="en-US" sz="1800" kern="1200" smtClean="0">
                <a:solidFill>
                  <a:srgbClr val="28288A"/>
                </a:solidFill>
                <a:latin typeface="Arial" pitchFamily="34" charset="0"/>
                <a:ea typeface="+mn-ea"/>
                <a:cs typeface="Arial" pitchFamily="34" charset="0"/>
              </a:defRPr>
            </a:lvl2pPr>
            <a:lvl3pPr>
              <a:defRPr lang="en-US" sz="1800" kern="1200" smtClean="0">
                <a:solidFill>
                  <a:srgbClr val="28288A"/>
                </a:solidFill>
                <a:latin typeface="Arial" pitchFamily="34" charset="0"/>
                <a:ea typeface="+mn-ea"/>
                <a:cs typeface="Arial" pitchFamily="34" charset="0"/>
              </a:defRPr>
            </a:lvl3pPr>
            <a:lvl4pPr>
              <a:defRPr lang="en-US" sz="1800" kern="1200" smtClean="0">
                <a:solidFill>
                  <a:srgbClr val="28288A"/>
                </a:solidFill>
                <a:latin typeface="Arial" pitchFamily="34" charset="0"/>
                <a:ea typeface="+mn-ea"/>
                <a:cs typeface="Arial" pitchFamily="34" charset="0"/>
              </a:defRPr>
            </a:lvl4pPr>
            <a:lvl5pPr>
              <a:defRPr lang="en-US" sz="1800" kern="1200" dirty="0" err="1">
                <a:solidFill>
                  <a:srgbClr val="28288A"/>
                </a:solidFill>
                <a:latin typeface="Arial" pitchFamily="34" charset="0"/>
                <a:ea typeface="+mn-ea"/>
                <a:cs typeface="Arial" pitchFamily="34" charset="0"/>
              </a:defRPr>
            </a:lvl5pPr>
          </a:lstStyle>
          <a:p>
            <a:pPr lvl="0"/>
            <a:r>
              <a:rPr lang="en-US" dirty="0" smtClean="0"/>
              <a:t>Click to enter the step title</a:t>
            </a:r>
          </a:p>
        </p:txBody>
      </p:sp>
      <p:sp>
        <p:nvSpPr>
          <p:cNvPr id="6" name="Title 1"/>
          <p:cNvSpPr>
            <a:spLocks noGrp="1"/>
          </p:cNvSpPr>
          <p:nvPr>
            <p:ph type="title" hasCustomPrompt="1"/>
          </p:nvPr>
        </p:nvSpPr>
        <p:spPr>
          <a:xfrm>
            <a:off x="1170433" y="463374"/>
            <a:ext cx="11425236" cy="464155"/>
          </a:xfrm>
          <a:prstGeom prst="rect">
            <a:avLst/>
          </a:prstGeom>
        </p:spPr>
        <p:txBody>
          <a:bodyPr lIns="91426" tIns="45713" rIns="91426" bIns="45713"/>
          <a:lstStyle>
            <a:lvl1pPr>
              <a:defRPr sz="2400">
                <a:solidFill>
                  <a:schemeClr val="bg1"/>
                </a:solidFill>
              </a:defRPr>
            </a:lvl1pPr>
          </a:lstStyle>
          <a:p>
            <a:r>
              <a:rPr lang="en-US" dirty="0" smtClean="0"/>
              <a:t>Click to enter the summary title</a:t>
            </a:r>
            <a:endParaRPr lang="en-US" dirty="0"/>
          </a:p>
        </p:txBody>
      </p:sp>
      <p:sp>
        <p:nvSpPr>
          <p:cNvPr id="7" name="Text Placeholder 8"/>
          <p:cNvSpPr>
            <a:spLocks noGrp="1"/>
          </p:cNvSpPr>
          <p:nvPr>
            <p:ph type="body" sz="quarter" idx="10" hasCustomPrompt="1"/>
          </p:nvPr>
        </p:nvSpPr>
        <p:spPr>
          <a:xfrm>
            <a:off x="984252" y="2244488"/>
            <a:ext cx="5828926" cy="7065375"/>
          </a:xfrm>
        </p:spPr>
        <p:txBody>
          <a:bodyPr/>
          <a:lstStyle>
            <a:lvl1pPr marL="399990" indent="-399990">
              <a:buSzPct val="100000"/>
              <a:buFontTx/>
              <a:buBlip>
                <a:blip r:embed="rId4"/>
              </a:buBlip>
              <a:defRPr b="0">
                <a:solidFill>
                  <a:schemeClr val="tx1"/>
                </a:solidFill>
              </a:defRPr>
            </a:lvl1pPr>
            <a:lvl2pPr>
              <a:buFontTx/>
              <a:buBlip>
                <a:blip r:embed="rId5"/>
              </a:buBlip>
              <a:defRPr>
                <a:solidFill>
                  <a:schemeClr val="tx1"/>
                </a:solidFill>
              </a:defRPr>
            </a:lvl2pPr>
            <a:lvl3pPr marL="1715830" indent="-344437">
              <a:buSzPct val="90000"/>
              <a:buFontTx/>
              <a:buBlip>
                <a:blip r:embed="rId6"/>
              </a:buBlip>
              <a:defRPr>
                <a:solidFill>
                  <a:schemeClr val="tx1"/>
                </a:solidFill>
              </a:defRPr>
            </a:lvl3pPr>
          </a:lstStyle>
          <a:p>
            <a:pPr lvl="0"/>
            <a:r>
              <a:rPr lang="en-US" dirty="0" smtClean="0"/>
              <a:t>Click to enter the text</a:t>
            </a:r>
          </a:p>
          <a:p>
            <a:pPr lvl="1"/>
            <a:r>
              <a:rPr lang="en-US" dirty="0" smtClean="0"/>
              <a:t>Second level</a:t>
            </a:r>
          </a:p>
          <a:p>
            <a:pPr lvl="2"/>
            <a:r>
              <a:rPr lang="en-US" dirty="0" smtClean="0"/>
              <a:t>Third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ain tools">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14" name="Arrondir un rectangle avec un coin du même côté 13"/>
          <p:cNvSpPr/>
          <p:nvPr userDrawn="1"/>
        </p:nvSpPr>
        <p:spPr>
          <a:xfrm rot="5400000">
            <a:off x="3757464" y="-1258883"/>
            <a:ext cx="488550" cy="5880102"/>
          </a:xfrm>
          <a:prstGeom prst="round2SameRect">
            <a:avLst>
              <a:gd name="adj1" fmla="val 6552"/>
              <a:gd name="adj2" fmla="val 0"/>
            </a:avLst>
          </a:prstGeom>
          <a:gradFill flip="none" rotWithShape="1">
            <a:gsLst>
              <a:gs pos="63000">
                <a:srgbClr val="FFD393">
                  <a:alpha val="74902"/>
                </a:srgbClr>
              </a:gs>
              <a:gs pos="33000">
                <a:srgbClr val="F6A95C">
                  <a:alpha val="83000"/>
                </a:srgbClr>
              </a:gs>
              <a:gs pos="0">
                <a:srgbClr val="FFC88B"/>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anchor="ctr"/>
          <a:lstStyle/>
          <a:p>
            <a:pPr algn="ctr" defTabSz="1290390" fontAlgn="auto">
              <a:spcBef>
                <a:spcPts val="0"/>
              </a:spcBef>
              <a:spcAft>
                <a:spcPts val="0"/>
              </a:spcAft>
              <a:defRPr/>
            </a:pPr>
            <a:endParaRPr lang="fr-FR" dirty="0"/>
          </a:p>
        </p:txBody>
      </p:sp>
      <p:sp>
        <p:nvSpPr>
          <p:cNvPr id="15" name="Text Placeholder 26"/>
          <p:cNvSpPr>
            <a:spLocks noGrp="1"/>
          </p:cNvSpPr>
          <p:nvPr>
            <p:ph type="body" sz="quarter" idx="12" hasCustomPrompt="1"/>
          </p:nvPr>
        </p:nvSpPr>
        <p:spPr>
          <a:xfrm>
            <a:off x="1165026" y="1510119"/>
            <a:ext cx="5709162" cy="362566"/>
          </a:xfrm>
        </p:spPr>
        <p:txBody>
          <a:bodyPr/>
          <a:lstStyle>
            <a:lvl1pPr marL="0" indent="0">
              <a:buNone/>
              <a:defRPr lang="en-US" sz="1800" b="1" kern="1200" smtClean="0">
                <a:solidFill>
                  <a:schemeClr val="tx1"/>
                </a:solidFill>
                <a:latin typeface="Arial" pitchFamily="34" charset="0"/>
                <a:ea typeface="+mn-ea"/>
                <a:cs typeface="Arial" pitchFamily="34" charset="0"/>
              </a:defRPr>
            </a:lvl1pPr>
            <a:lvl2pPr>
              <a:defRPr lang="en-US" sz="1800" kern="1200" smtClean="0">
                <a:solidFill>
                  <a:srgbClr val="28288A"/>
                </a:solidFill>
                <a:latin typeface="Arial" pitchFamily="34" charset="0"/>
                <a:ea typeface="+mn-ea"/>
                <a:cs typeface="Arial" pitchFamily="34" charset="0"/>
              </a:defRPr>
            </a:lvl2pPr>
            <a:lvl3pPr>
              <a:defRPr lang="en-US" sz="1800" kern="1200" smtClean="0">
                <a:solidFill>
                  <a:srgbClr val="28288A"/>
                </a:solidFill>
                <a:latin typeface="Arial" pitchFamily="34" charset="0"/>
                <a:ea typeface="+mn-ea"/>
                <a:cs typeface="Arial" pitchFamily="34" charset="0"/>
              </a:defRPr>
            </a:lvl3pPr>
            <a:lvl4pPr>
              <a:defRPr lang="en-US" sz="1800" kern="1200" smtClean="0">
                <a:solidFill>
                  <a:srgbClr val="28288A"/>
                </a:solidFill>
                <a:latin typeface="Arial" pitchFamily="34" charset="0"/>
                <a:ea typeface="+mn-ea"/>
                <a:cs typeface="Arial" pitchFamily="34" charset="0"/>
              </a:defRPr>
            </a:lvl4pPr>
            <a:lvl5pPr>
              <a:defRPr lang="en-US" sz="1800" kern="1200" dirty="0" err="1">
                <a:solidFill>
                  <a:srgbClr val="28288A"/>
                </a:solidFill>
                <a:latin typeface="Arial" pitchFamily="34" charset="0"/>
                <a:ea typeface="+mn-ea"/>
                <a:cs typeface="Arial" pitchFamily="34" charset="0"/>
              </a:defRPr>
            </a:lvl5pPr>
          </a:lstStyle>
          <a:p>
            <a:pPr lvl="0"/>
            <a:r>
              <a:rPr lang="en-US" dirty="0" smtClean="0"/>
              <a:t>Click to enter the tools title</a:t>
            </a:r>
          </a:p>
        </p:txBody>
      </p:sp>
      <p:sp>
        <p:nvSpPr>
          <p:cNvPr id="17" name="Text Placeholder 8"/>
          <p:cNvSpPr>
            <a:spLocks noGrp="1"/>
          </p:cNvSpPr>
          <p:nvPr>
            <p:ph type="body" sz="quarter" idx="10" hasCustomPrompt="1"/>
          </p:nvPr>
        </p:nvSpPr>
        <p:spPr>
          <a:xfrm>
            <a:off x="1511303" y="2244488"/>
            <a:ext cx="5301875" cy="7065375"/>
          </a:xfrm>
        </p:spPr>
        <p:txBody>
          <a:bodyPr/>
          <a:lstStyle>
            <a:lvl1pPr marL="0" indent="0">
              <a:buSzPct val="150000"/>
              <a:buFont typeface="+mj-lt"/>
              <a:buNone/>
              <a:defRPr>
                <a:solidFill>
                  <a:schemeClr val="tx1"/>
                </a:solidFill>
              </a:defRPr>
            </a:lvl1pPr>
            <a:lvl2pPr>
              <a:buFontTx/>
              <a:buBlip>
                <a:blip r:embed="rId3"/>
              </a:buBlip>
              <a:defRPr>
                <a:solidFill>
                  <a:schemeClr val="bg1"/>
                </a:solidFill>
              </a:defRPr>
            </a:lvl2pPr>
            <a:lvl3pPr>
              <a:buSzPct val="90000"/>
              <a:buFontTx/>
              <a:buBlip>
                <a:blip r:embed="rId4"/>
              </a:buBlip>
              <a:defRPr>
                <a:solidFill>
                  <a:schemeClr val="bg1"/>
                </a:solidFill>
              </a:defRPr>
            </a:lvl3pPr>
          </a:lstStyle>
          <a:p>
            <a:pPr lvl="0"/>
            <a:r>
              <a:rPr lang="en-US" dirty="0" smtClean="0"/>
              <a:t>Click to enter the text</a:t>
            </a:r>
          </a:p>
        </p:txBody>
      </p:sp>
      <p:sp>
        <p:nvSpPr>
          <p:cNvPr id="12" name="Title 1"/>
          <p:cNvSpPr>
            <a:spLocks noGrp="1"/>
          </p:cNvSpPr>
          <p:nvPr>
            <p:ph type="title" hasCustomPrompt="1"/>
          </p:nvPr>
        </p:nvSpPr>
        <p:spPr>
          <a:xfrm>
            <a:off x="1170433" y="463374"/>
            <a:ext cx="11425236" cy="464155"/>
          </a:xfrm>
          <a:prstGeom prst="rect">
            <a:avLst/>
          </a:prstGeom>
        </p:spPr>
        <p:txBody>
          <a:bodyPr lIns="91426" tIns="45713" rIns="91426" bIns="45713"/>
          <a:lstStyle>
            <a:lvl1pPr marL="0" marR="0" indent="0" algn="l" defTabSz="1288856" rtl="0" eaLnBrk="1" fontAlgn="base" latinLnBrk="0" hangingPunct="1">
              <a:lnSpc>
                <a:spcPct val="100000"/>
              </a:lnSpc>
              <a:spcBef>
                <a:spcPct val="0"/>
              </a:spcBef>
              <a:spcAft>
                <a:spcPct val="0"/>
              </a:spcAft>
              <a:buClrTx/>
              <a:buSzTx/>
              <a:buFontTx/>
              <a:buNone/>
              <a:tabLst/>
              <a:defRPr lang="en-US" sz="2400">
                <a:solidFill>
                  <a:schemeClr val="bg1"/>
                </a:solidFill>
              </a:defRPr>
            </a:lvl1pPr>
          </a:lstStyle>
          <a:p>
            <a:r>
              <a:rPr lang="en-US" dirty="0" smtClean="0"/>
              <a:t>Click to enter the main tools slide title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ortcut">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11" name="Arrondir un rectangle avec un coin du même côté 3"/>
          <p:cNvSpPr/>
          <p:nvPr userDrawn="1"/>
        </p:nvSpPr>
        <p:spPr>
          <a:xfrm rot="5400000">
            <a:off x="-2011321" y="4479985"/>
            <a:ext cx="7418790" cy="1427644"/>
          </a:xfrm>
          <a:prstGeom prst="round2SameRect">
            <a:avLst>
              <a:gd name="adj1" fmla="val 6552"/>
              <a:gd name="adj2" fmla="val 0"/>
            </a:avLst>
          </a:prstGeom>
          <a:gradFill flip="none" rotWithShape="1">
            <a:gsLst>
              <a:gs pos="0">
                <a:srgbClr val="A197BC">
                  <a:tint val="66000"/>
                  <a:satMod val="160000"/>
                </a:srgbClr>
              </a:gs>
              <a:gs pos="50000">
                <a:srgbClr val="A197BC">
                  <a:tint val="44500"/>
                  <a:satMod val="160000"/>
                </a:srgbClr>
              </a:gs>
              <a:gs pos="100000">
                <a:srgbClr val="A197BC">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anchor="ctr"/>
          <a:lstStyle/>
          <a:p>
            <a:pPr algn="ctr" defTabSz="1290390" fontAlgn="auto">
              <a:spcBef>
                <a:spcPts val="0"/>
              </a:spcBef>
              <a:spcAft>
                <a:spcPts val="0"/>
              </a:spcAft>
              <a:defRPr/>
            </a:pPr>
            <a:endParaRPr lang="fr-FR" dirty="0"/>
          </a:p>
        </p:txBody>
      </p:sp>
      <p:sp>
        <p:nvSpPr>
          <p:cNvPr id="2"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a:lvl1pPr>
          </a:lstStyle>
          <a:p>
            <a:r>
              <a:rPr lang="en-US" dirty="0" smtClean="0"/>
              <a:t>Click to enter the shortcut slide title</a:t>
            </a:r>
            <a:endParaRPr lang="en-US" dirty="0"/>
          </a:p>
        </p:txBody>
      </p:sp>
      <p:sp>
        <p:nvSpPr>
          <p:cNvPr id="7" name="Arrondir un rectangle avec un coin du même côté 6"/>
          <p:cNvSpPr/>
          <p:nvPr userDrawn="1"/>
        </p:nvSpPr>
        <p:spPr>
          <a:xfrm rot="5400000">
            <a:off x="4053930" y="3710639"/>
            <a:ext cx="7392503" cy="2940050"/>
          </a:xfrm>
          <a:prstGeom prst="round2SameRect">
            <a:avLst>
              <a:gd name="adj1" fmla="val 6552"/>
              <a:gd name="adj2" fmla="val 0"/>
            </a:avLst>
          </a:prstGeom>
          <a:gradFill flip="none" rotWithShape="1">
            <a:gsLst>
              <a:gs pos="0">
                <a:srgbClr val="A197BC">
                  <a:tint val="66000"/>
                  <a:satMod val="160000"/>
                </a:srgbClr>
              </a:gs>
              <a:gs pos="50000">
                <a:srgbClr val="A197BC">
                  <a:tint val="44500"/>
                  <a:satMod val="160000"/>
                </a:srgbClr>
              </a:gs>
              <a:gs pos="100000">
                <a:srgbClr val="A197BC">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anchor="ctr"/>
          <a:lstStyle/>
          <a:p>
            <a:pPr algn="ctr" defTabSz="1290390" fontAlgn="auto">
              <a:spcBef>
                <a:spcPts val="0"/>
              </a:spcBef>
              <a:spcAft>
                <a:spcPts val="0"/>
              </a:spcAft>
              <a:defRPr/>
            </a:pPr>
            <a:endParaRPr lang="fr-FR" dirty="0"/>
          </a:p>
        </p:txBody>
      </p:sp>
      <p:graphicFrame>
        <p:nvGraphicFramePr>
          <p:cNvPr id="14" name="Table 13"/>
          <p:cNvGraphicFramePr>
            <a:graphicFrameLocks noGrp="1"/>
          </p:cNvGraphicFramePr>
          <p:nvPr userDrawn="1"/>
        </p:nvGraphicFramePr>
        <p:xfrm>
          <a:off x="1019358" y="1682988"/>
          <a:ext cx="5002354" cy="378382"/>
        </p:xfrm>
        <a:graphic>
          <a:graphicData uri="http://schemas.openxmlformats.org/drawingml/2006/table">
            <a:tbl>
              <a:tblPr firstRow="1" bandRow="1">
                <a:tableStyleId>{2D5ABB26-0587-4C30-8999-92F81FD0307C}</a:tableStyleId>
              </a:tblPr>
              <a:tblGrid>
                <a:gridCol w="1376112"/>
                <a:gridCol w="3626242"/>
              </a:tblGrid>
              <a:tr h="378382">
                <a:tc>
                  <a:txBody>
                    <a:bodyPr/>
                    <a:lstStyle/>
                    <a:p>
                      <a:endParaRPr lang="en-US" sz="1800" b="1" dirty="0">
                        <a:solidFill>
                          <a:schemeClr val="accent2"/>
                        </a:solidFill>
                      </a:endParaRPr>
                    </a:p>
                  </a:txBody>
                  <a:tcPr marT="46825" marB="46825"/>
                </a:tc>
                <a:tc>
                  <a:txBody>
                    <a:bodyPr/>
                    <a:lstStyle/>
                    <a:p>
                      <a:pPr marL="0" marR="0" indent="0" algn="l" defTabSz="1290584"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marT="46825" marB="46825"/>
                </a:tc>
              </a:tr>
            </a:tbl>
          </a:graphicData>
        </a:graphic>
      </p:graphicFrame>
      <p:graphicFrame>
        <p:nvGraphicFramePr>
          <p:cNvPr id="15" name="Table 14"/>
          <p:cNvGraphicFramePr>
            <a:graphicFrameLocks noGrp="1"/>
          </p:cNvGraphicFramePr>
          <p:nvPr userDrawn="1"/>
        </p:nvGraphicFramePr>
        <p:xfrm>
          <a:off x="6333107" y="1682988"/>
          <a:ext cx="6092791" cy="378382"/>
        </p:xfrm>
        <a:graphic>
          <a:graphicData uri="http://schemas.openxmlformats.org/drawingml/2006/table">
            <a:tbl>
              <a:tblPr firstRow="1" bandRow="1">
                <a:tableStyleId>{2D5ABB26-0587-4C30-8999-92F81FD0307C}</a:tableStyleId>
              </a:tblPr>
              <a:tblGrid>
                <a:gridCol w="2862408"/>
                <a:gridCol w="3230383"/>
              </a:tblGrid>
              <a:tr h="378382">
                <a:tc>
                  <a:txBody>
                    <a:bodyPr/>
                    <a:lstStyle/>
                    <a:p>
                      <a:endParaRPr lang="en-US" sz="1800" b="1" dirty="0">
                        <a:solidFill>
                          <a:schemeClr val="accent2"/>
                        </a:solidFill>
                      </a:endParaRPr>
                    </a:p>
                  </a:txBody>
                  <a:tcPr marT="46825" marB="46825"/>
                </a:tc>
                <a:tc>
                  <a:txBody>
                    <a:bodyPr/>
                    <a:lstStyle/>
                    <a:p>
                      <a:pPr marL="0" marR="0" indent="0" algn="l" defTabSz="1290584" rtl="0" eaLnBrk="1" fontAlgn="auto" latinLnBrk="0" hangingPunct="1">
                        <a:lnSpc>
                          <a:spcPct val="100000"/>
                        </a:lnSpc>
                        <a:spcBef>
                          <a:spcPts val="0"/>
                        </a:spcBef>
                        <a:spcAft>
                          <a:spcPts val="0"/>
                        </a:spcAft>
                        <a:buClrTx/>
                        <a:buSzTx/>
                        <a:buFontTx/>
                        <a:buNone/>
                        <a:tabLst/>
                        <a:defRPr/>
                      </a:pPr>
                      <a:endParaRPr lang="en-US" sz="1800" b="0" dirty="0" smtClean="0">
                        <a:solidFill>
                          <a:schemeClr val="tx1"/>
                        </a:solidFill>
                      </a:endParaRPr>
                    </a:p>
                  </a:txBody>
                  <a:tcPr marT="46825" marB="46825"/>
                </a:tc>
              </a:tr>
            </a:tbl>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stract Page 1 - V5">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004553" y="1558144"/>
            <a:ext cx="11539471" cy="464155"/>
          </a:xfrm>
          <a:prstGeom prst="rect">
            <a:avLst/>
          </a:prstGeom>
        </p:spPr>
        <p:txBody>
          <a:bodyPr/>
          <a:lstStyle>
            <a:lvl1pPr algn="r">
              <a:defRPr sz="3200" baseline="0">
                <a:solidFill>
                  <a:schemeClr val="accent2"/>
                </a:solidFill>
              </a:defRPr>
            </a:lvl1pPr>
          </a:lstStyle>
          <a:p>
            <a:r>
              <a:rPr lang="en-US" dirty="0" smtClean="0"/>
              <a:t>%</a:t>
            </a:r>
            <a:r>
              <a:rPr lang="en-US" dirty="0" err="1" smtClean="0"/>
              <a:t>tag_title</a:t>
            </a:r>
            <a:r>
              <a:rPr lang="en-US" dirty="0" smtClean="0"/>
              <a:t>%</a:t>
            </a:r>
            <a:endParaRPr lang="en-US" dirty="0"/>
          </a:p>
        </p:txBody>
      </p:sp>
      <p:sp>
        <p:nvSpPr>
          <p:cNvPr id="6" name="Text Placeholder 5"/>
          <p:cNvSpPr>
            <a:spLocks noGrp="1"/>
          </p:cNvSpPr>
          <p:nvPr>
            <p:ph type="body" sz="quarter" idx="10" hasCustomPrompt="1"/>
          </p:nvPr>
        </p:nvSpPr>
        <p:spPr>
          <a:xfrm>
            <a:off x="656823" y="8949085"/>
            <a:ext cx="5165725" cy="385094"/>
          </a:xfrm>
        </p:spPr>
        <p:txBody>
          <a:bodyPr/>
          <a:lstStyle>
            <a:lvl1pPr algn="l" defTabSz="1289050" rtl="0" fontAlgn="base">
              <a:spcBef>
                <a:spcPct val="0"/>
              </a:spcBef>
              <a:spcAft>
                <a:spcPct val="0"/>
              </a:spcAft>
              <a:buNone/>
              <a:defRPr lang="en-US" sz="2200" b="1" kern="1200" dirty="0" smtClean="0">
                <a:solidFill>
                  <a:schemeClr val="tx1"/>
                </a:solidFill>
                <a:latin typeface="Arial" charset="0"/>
                <a:ea typeface="+mn-ea"/>
                <a:cs typeface="Arial" charset="0"/>
              </a:defRPr>
            </a:lvl1pPr>
          </a:lstStyle>
          <a:p>
            <a:pPr lvl="0"/>
            <a:r>
              <a:rPr lang="en-US" dirty="0" smtClean="0"/>
              <a:t>%</a:t>
            </a:r>
            <a:r>
              <a:rPr lang="en-US" dirty="0" err="1" smtClean="0"/>
              <a:t>tag_version</a:t>
            </a:r>
            <a:r>
              <a:rPr lang="en-US" dirty="0" smtClean="0"/>
              <a:t>%</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lossary">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11" name="Arrondir un rectangle avec un coin du même côté 6"/>
          <p:cNvSpPr/>
          <p:nvPr userDrawn="1"/>
        </p:nvSpPr>
        <p:spPr>
          <a:xfrm rot="5400000">
            <a:off x="5566331" y="2647303"/>
            <a:ext cx="7894510" cy="5456921"/>
          </a:xfrm>
          <a:prstGeom prst="round2SameRect">
            <a:avLst>
              <a:gd name="adj1" fmla="val 2300"/>
              <a:gd name="adj2" fmla="val 0"/>
            </a:avLst>
          </a:prstGeom>
          <a:gradFill flip="none" rotWithShape="1">
            <a:gsLst>
              <a:gs pos="0">
                <a:srgbClr val="A197BC">
                  <a:tint val="66000"/>
                  <a:satMod val="160000"/>
                </a:srgbClr>
              </a:gs>
              <a:gs pos="50000">
                <a:srgbClr val="A197BC">
                  <a:tint val="44500"/>
                  <a:satMod val="160000"/>
                </a:srgbClr>
              </a:gs>
              <a:gs pos="100000">
                <a:srgbClr val="A197BC">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anchor="ctr"/>
          <a:lstStyle/>
          <a:p>
            <a:pPr algn="ctr" defTabSz="1290390" fontAlgn="auto">
              <a:spcBef>
                <a:spcPts val="0"/>
              </a:spcBef>
              <a:spcAft>
                <a:spcPts val="0"/>
              </a:spcAft>
              <a:defRPr/>
            </a:pPr>
            <a:endParaRPr lang="fr-FR" dirty="0"/>
          </a:p>
        </p:txBody>
      </p:sp>
      <p:sp>
        <p:nvSpPr>
          <p:cNvPr id="10" name="Arrondir un rectangle avec un coin du même côté 6"/>
          <p:cNvSpPr/>
          <p:nvPr userDrawn="1"/>
        </p:nvSpPr>
        <p:spPr>
          <a:xfrm rot="5400000">
            <a:off x="-233970" y="2647303"/>
            <a:ext cx="7894510" cy="5456921"/>
          </a:xfrm>
          <a:prstGeom prst="round2SameRect">
            <a:avLst>
              <a:gd name="adj1" fmla="val 2300"/>
              <a:gd name="adj2" fmla="val 0"/>
            </a:avLst>
          </a:prstGeom>
          <a:gradFill flip="none" rotWithShape="1">
            <a:gsLst>
              <a:gs pos="0">
                <a:srgbClr val="A197BC">
                  <a:tint val="66000"/>
                  <a:satMod val="160000"/>
                </a:srgbClr>
              </a:gs>
              <a:gs pos="50000">
                <a:srgbClr val="A197BC">
                  <a:tint val="44500"/>
                  <a:satMod val="160000"/>
                </a:srgbClr>
              </a:gs>
              <a:gs pos="100000">
                <a:srgbClr val="A197BC">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t" anchorCtr="0"/>
          <a:lstStyle/>
          <a:p>
            <a:pPr algn="ctr" defTabSz="1290390" fontAlgn="auto">
              <a:spcBef>
                <a:spcPts val="0"/>
              </a:spcBef>
              <a:spcAft>
                <a:spcPts val="0"/>
              </a:spcAft>
              <a:defRPr/>
            </a:pPr>
            <a:endParaRPr lang="fr-FR" dirty="0"/>
          </a:p>
        </p:txBody>
      </p:sp>
      <p:sp>
        <p:nvSpPr>
          <p:cNvPr id="2"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a:lvl1pPr>
          </a:lstStyle>
          <a:p>
            <a:r>
              <a:rPr lang="en-US" dirty="0" smtClean="0"/>
              <a:t>Click to enter the glossary slide title</a:t>
            </a:r>
            <a:endParaRPr lang="en-US" dirty="0"/>
          </a:p>
        </p:txBody>
      </p:sp>
      <p:sp>
        <p:nvSpPr>
          <p:cNvPr id="9" name="Text Placeholder 8"/>
          <p:cNvSpPr>
            <a:spLocks noGrp="1"/>
          </p:cNvSpPr>
          <p:nvPr>
            <p:ph type="body" sz="quarter" idx="10" hasCustomPrompt="1"/>
          </p:nvPr>
        </p:nvSpPr>
        <p:spPr>
          <a:xfrm>
            <a:off x="982808" y="1441611"/>
            <a:ext cx="5444501" cy="7861550"/>
          </a:xfrm>
        </p:spPr>
        <p:txBody>
          <a:bodyPr wrap="square" lIns="91440" tIns="45720" rIns="91440" bIns="45720"/>
          <a:lstStyle>
            <a:lvl1pPr marL="0" indent="0">
              <a:buFont typeface="+mj-lt"/>
              <a:buNone/>
              <a:defRPr b="0" baseline="0"/>
            </a:lvl1pPr>
          </a:lstStyle>
          <a:p>
            <a:pPr lvl="0"/>
            <a:r>
              <a:rPr lang="en-US" dirty="0" smtClean="0"/>
              <a:t>Click to enter the text</a:t>
            </a:r>
          </a:p>
        </p:txBody>
      </p:sp>
      <p:sp>
        <p:nvSpPr>
          <p:cNvPr id="13" name="Text Placeholder 8"/>
          <p:cNvSpPr>
            <a:spLocks noGrp="1"/>
          </p:cNvSpPr>
          <p:nvPr>
            <p:ph type="body" sz="quarter" idx="14" hasCustomPrompt="1"/>
          </p:nvPr>
        </p:nvSpPr>
        <p:spPr>
          <a:xfrm>
            <a:off x="6787261" y="1441611"/>
            <a:ext cx="5444501" cy="7861550"/>
          </a:xfrm>
        </p:spPr>
        <p:txBody>
          <a:bodyPr vert="horz" wrap="square" lIns="91440" tIns="45720" rIns="91440" bIns="45720" anchor="t" anchorCtr="0"/>
          <a:lstStyle>
            <a:lvl1pPr marL="0" indent="0">
              <a:buFont typeface="+mj-lt"/>
              <a:buNone/>
              <a:defRPr b="0" baseline="0"/>
            </a:lvl1pPr>
          </a:lstStyle>
          <a:p>
            <a:pPr lvl="0"/>
            <a:r>
              <a:rPr lang="en-US" dirty="0" smtClean="0"/>
              <a:t>Click to enter the text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baseline="0"/>
            </a:lvl1pPr>
          </a:lstStyle>
          <a:p>
            <a:r>
              <a:rPr lang="en-US" dirty="0" smtClean="0"/>
              <a:t>Click to enter the slide title</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olbox 2">
    <p:spTree>
      <p:nvGrpSpPr>
        <p:cNvPr id="1" name=""/>
        <p:cNvGrpSpPr/>
        <p:nvPr/>
      </p:nvGrpSpPr>
      <p:grpSpPr>
        <a:xfrm>
          <a:off x="0" y="0"/>
          <a:ext cx="0" cy="0"/>
          <a:chOff x="0" y="0"/>
          <a:chExt cx="0" cy="0"/>
        </a:xfrm>
      </p:grpSpPr>
      <p:pic>
        <p:nvPicPr>
          <p:cNvPr id="3074" name="Picture 2" descr="E:\users\qpz\V6_Templates\Images\Elements\clock_orange.png"/>
          <p:cNvPicPr>
            <a:picLocks noChangeArrowheads="1"/>
          </p:cNvPicPr>
          <p:nvPr userDrawn="1"/>
        </p:nvPicPr>
        <p:blipFill>
          <a:blip r:embed="rId2" cstate="print"/>
          <a:srcRect/>
          <a:stretch>
            <a:fillRect/>
          </a:stretch>
        </p:blipFill>
        <p:spPr bwMode="auto">
          <a:xfrm>
            <a:off x="750888" y="8249681"/>
            <a:ext cx="2655238" cy="1137778"/>
          </a:xfrm>
          <a:prstGeom prst="rect">
            <a:avLst/>
          </a:prstGeom>
          <a:noFill/>
        </p:spPr>
      </p:pic>
      <p:sp>
        <p:nvSpPr>
          <p:cNvPr id="2"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a:solidFill>
                  <a:schemeClr val="tx1"/>
                </a:solidFill>
              </a:defRPr>
            </a:lvl1pPr>
          </a:lstStyle>
          <a:p>
            <a:r>
              <a:rPr lang="en-US" dirty="0" smtClean="0"/>
              <a:t>Toolbox 1: Elements</a:t>
            </a:r>
            <a:endParaRPr lang="en-US" dirty="0"/>
          </a:p>
        </p:txBody>
      </p:sp>
      <p:grpSp>
        <p:nvGrpSpPr>
          <p:cNvPr id="3" name="Groupe 12"/>
          <p:cNvGrpSpPr/>
          <p:nvPr userDrawn="1"/>
        </p:nvGrpSpPr>
        <p:grpSpPr>
          <a:xfrm>
            <a:off x="7589221" y="3401980"/>
            <a:ext cx="3648321" cy="1795250"/>
            <a:chOff x="7753350" y="1637760"/>
            <a:chExt cx="5010150" cy="7658647"/>
          </a:xfrm>
          <a:effectLst>
            <a:outerShdw blurRad="190500" dist="63500" dir="5100000" sx="102000" sy="102000" algn="tl" rotWithShape="0">
              <a:prstClr val="black">
                <a:alpha val="27000"/>
              </a:prstClr>
            </a:outerShdw>
          </a:effectLst>
        </p:grpSpPr>
        <p:sp>
          <p:nvSpPr>
            <p:cNvPr id="10" name="Rectangle à coins arrondis 27"/>
            <p:cNvSpPr/>
            <p:nvPr/>
          </p:nvSpPr>
          <p:spPr>
            <a:xfrm>
              <a:off x="7753350" y="1637760"/>
              <a:ext cx="5010150" cy="7658647"/>
            </a:xfrm>
            <a:prstGeom prst="roundRect">
              <a:avLst>
                <a:gd name="adj" fmla="val 3659"/>
              </a:avLst>
            </a:prstGeom>
            <a:gradFill flip="none" rotWithShape="1">
              <a:gsLst>
                <a:gs pos="0">
                  <a:srgbClr val="A197BC">
                    <a:tint val="66000"/>
                    <a:satMod val="160000"/>
                  </a:srgbClr>
                </a:gs>
                <a:gs pos="50000">
                  <a:srgbClr val="A197BC">
                    <a:tint val="44500"/>
                    <a:satMod val="160000"/>
                  </a:srgbClr>
                </a:gs>
                <a:gs pos="100000">
                  <a:srgbClr val="A197BC">
                    <a:tint val="23500"/>
                    <a:satMod val="160000"/>
                  </a:srgb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90390" fontAlgn="auto">
                <a:spcBef>
                  <a:spcPts val="0"/>
                </a:spcBef>
                <a:spcAft>
                  <a:spcPts val="0"/>
                </a:spcAft>
                <a:defRPr/>
              </a:pPr>
              <a:endParaRPr lang="fr-FR" dirty="0">
                <a:solidFill>
                  <a:schemeClr val="tx1"/>
                </a:solidFill>
              </a:endParaRPr>
            </a:p>
          </p:txBody>
        </p:sp>
        <p:sp>
          <p:nvSpPr>
            <p:cNvPr id="11" name="Rectangle à coins arrondis 42"/>
            <p:cNvSpPr/>
            <p:nvPr/>
          </p:nvSpPr>
          <p:spPr>
            <a:xfrm>
              <a:off x="7917940" y="2306194"/>
              <a:ext cx="4639810" cy="6408417"/>
            </a:xfrm>
            <a:prstGeom prst="roundRect">
              <a:avLst>
                <a:gd name="adj" fmla="val 3659"/>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90390" fontAlgn="auto">
                <a:spcBef>
                  <a:spcPts val="0"/>
                </a:spcBef>
                <a:spcAft>
                  <a:spcPts val="0"/>
                </a:spcAft>
                <a:defRPr/>
              </a:pPr>
              <a:endParaRPr lang="fr-FR" dirty="0">
                <a:solidFill>
                  <a:schemeClr val="tx1"/>
                </a:solidFill>
              </a:endParaRPr>
            </a:p>
          </p:txBody>
        </p:sp>
      </p:grpSp>
      <p:sp>
        <p:nvSpPr>
          <p:cNvPr id="71" name="Oval 29"/>
          <p:cNvSpPr/>
          <p:nvPr/>
        </p:nvSpPr>
        <p:spPr>
          <a:xfrm>
            <a:off x="2641724" y="3810970"/>
            <a:ext cx="464348" cy="475567"/>
          </a:xfrm>
          <a:prstGeom prst="ellipse">
            <a:avLst/>
          </a:prstGeom>
          <a:ln/>
        </p:spPr>
        <p:style>
          <a:lnRef idx="1">
            <a:schemeClr val="accent2"/>
          </a:lnRef>
          <a:fillRef idx="2">
            <a:schemeClr val="accent2"/>
          </a:fillRef>
          <a:effectRef idx="1">
            <a:schemeClr val="accent2"/>
          </a:effectRef>
          <a:fontRef idx="minor">
            <a:schemeClr val="dk1"/>
          </a:fontRef>
        </p:style>
        <p:txBody>
          <a:bodyPr wrap="none" lIns="0" tIns="0" rIns="0" bIns="0" rtlCol="0" anchor="ctr" anchorCtr="1"/>
          <a:lstStyle/>
          <a:p>
            <a:pPr algn="ctr"/>
            <a:r>
              <a:rPr lang="en-US" sz="1800" b="1" dirty="0" smtClean="0">
                <a:solidFill>
                  <a:schemeClr val="accent2"/>
                </a:solidFill>
              </a:rPr>
              <a:t>10b</a:t>
            </a:r>
            <a:endParaRPr lang="en-US" sz="1800" b="1" dirty="0">
              <a:solidFill>
                <a:schemeClr val="accent2"/>
              </a:solidFill>
            </a:endParaRPr>
          </a:p>
        </p:txBody>
      </p:sp>
      <p:sp>
        <p:nvSpPr>
          <p:cNvPr id="74" name="Oval 29"/>
          <p:cNvSpPr/>
          <p:nvPr/>
        </p:nvSpPr>
        <p:spPr>
          <a:xfrm>
            <a:off x="7383241" y="3193389"/>
            <a:ext cx="464348" cy="475567"/>
          </a:xfrm>
          <a:prstGeom prst="ellipse">
            <a:avLst/>
          </a:prstGeom>
          <a:ln>
            <a:solidFill>
              <a:schemeClr val="tx1"/>
            </a:solidFill>
          </a:ln>
        </p:spPr>
        <p:style>
          <a:lnRef idx="1">
            <a:schemeClr val="dk1"/>
          </a:lnRef>
          <a:fillRef idx="2">
            <a:schemeClr val="dk1"/>
          </a:fillRef>
          <a:effectRef idx="1">
            <a:schemeClr val="dk1"/>
          </a:effectRef>
          <a:fontRef idx="minor">
            <a:schemeClr val="dk1"/>
          </a:fontRef>
        </p:style>
        <p:txBody>
          <a:bodyPr wrap="none" lIns="0" tIns="0" rIns="0" bIns="0" rtlCol="0" anchor="ctr" anchorCtr="1"/>
          <a:lstStyle/>
          <a:p>
            <a:pPr algn="ctr"/>
            <a:r>
              <a:rPr lang="en-US" sz="1800" b="1" dirty="0" smtClean="0">
                <a:solidFill>
                  <a:schemeClr val="tx1"/>
                </a:solidFill>
              </a:rPr>
              <a:t>1</a:t>
            </a:r>
            <a:endParaRPr lang="en-US" sz="1800" b="1" dirty="0">
              <a:solidFill>
                <a:schemeClr val="tx1"/>
              </a:solidFill>
            </a:endParaRPr>
          </a:p>
        </p:txBody>
      </p:sp>
      <p:grpSp>
        <p:nvGrpSpPr>
          <p:cNvPr id="28" name="Group 27"/>
          <p:cNvGrpSpPr/>
          <p:nvPr userDrawn="1"/>
        </p:nvGrpSpPr>
        <p:grpSpPr>
          <a:xfrm>
            <a:off x="987552" y="1741474"/>
            <a:ext cx="4191366" cy="606100"/>
            <a:chOff x="779319" y="2322684"/>
            <a:chExt cx="4191366" cy="591801"/>
          </a:xfrm>
        </p:grpSpPr>
        <p:sp>
          <p:nvSpPr>
            <p:cNvPr id="35" name="Rectangle à coins arrondis 23"/>
            <p:cNvSpPr/>
            <p:nvPr userDrawn="1"/>
          </p:nvSpPr>
          <p:spPr>
            <a:xfrm rot="10800000" flipV="1">
              <a:off x="1728432" y="2362941"/>
              <a:ext cx="3242253" cy="408623"/>
            </a:xfrm>
            <a:prstGeom prst="wedgeRoundRectCallout">
              <a:avLst>
                <a:gd name="adj1" fmla="val 62495"/>
                <a:gd name="adj2" fmla="val -4832"/>
                <a:gd name="adj3" fmla="val 16667"/>
              </a:avLst>
            </a:prstGeom>
            <a:solidFill>
              <a:srgbClr val="EEEDF3"/>
            </a:solidFill>
            <a:ln w="3175" cap="flat" cmpd="sng" algn="ctr">
              <a:solidFill>
                <a:srgbClr val="FFFFFF">
                  <a:shade val="50000"/>
                </a:srgbClr>
              </a:solidFill>
              <a:prstDash val="solid"/>
            </a:ln>
            <a:effectLst/>
          </p:spPr>
          <p:txBody>
            <a:bodyPr lIns="91440" tIns="45720" rIns="91440" bIns="45720" rtlCol="0" anchor="ctr">
              <a:spAutoFit/>
            </a:bodyPr>
            <a:lstStyle/>
            <a:p>
              <a:pPr marL="0" marR="0" lvl="0" indent="0" algn="ctr" defTabSz="1288856" rtl="0" eaLnBrk="1" fontAlgn="base" latinLnBrk="0" hangingPunct="1">
                <a:lnSpc>
                  <a:spcPct val="100000"/>
                </a:lnSpc>
                <a:spcBef>
                  <a:spcPct val="0"/>
                </a:spcBef>
                <a:spcAft>
                  <a:spcPct val="0"/>
                </a:spcAft>
                <a:buClrTx/>
                <a:buSzTx/>
                <a:buFontTx/>
                <a:buNone/>
                <a:tabLst/>
                <a:defRPr/>
              </a:pPr>
              <a:r>
                <a:rPr lang="en-US" sz="1800" b="0" noProof="0" dirty="0" smtClean="0">
                  <a:solidFill>
                    <a:schemeClr val="accent2"/>
                  </a:solidFill>
                  <a:latin typeface="Arial" pitchFamily="34" charset="0"/>
                  <a:cs typeface="Arial" pitchFamily="34" charset="0"/>
                </a:rPr>
                <a:t>Enter the</a:t>
              </a:r>
              <a:r>
                <a:rPr lang="en-US" sz="1800" b="0" baseline="0" noProof="0" dirty="0" smtClean="0">
                  <a:solidFill>
                    <a:schemeClr val="accent2"/>
                  </a:solidFill>
                  <a:latin typeface="Arial" pitchFamily="34" charset="0"/>
                  <a:cs typeface="Arial" pitchFamily="34" charset="0"/>
                </a:rPr>
                <a:t> tips</a:t>
              </a:r>
              <a:endParaRPr lang="en-US" sz="1800" b="0" noProof="0" dirty="0" smtClean="0">
                <a:solidFill>
                  <a:schemeClr val="accent2"/>
                </a:solidFill>
                <a:latin typeface="Arial" pitchFamily="34" charset="0"/>
                <a:cs typeface="Arial" pitchFamily="34" charset="0"/>
              </a:endParaRPr>
            </a:p>
          </p:txBody>
        </p:sp>
        <p:pic>
          <p:nvPicPr>
            <p:cNvPr id="38" name="Image 21" descr="personage qui montre.png"/>
            <p:cNvPicPr>
              <a:picLocks noChangeAspect="1"/>
            </p:cNvPicPr>
            <p:nvPr/>
          </p:nvPicPr>
          <p:blipFill>
            <a:blip r:embed="rId3" cstate="print"/>
            <a:stretch>
              <a:fillRect/>
            </a:stretch>
          </p:blipFill>
          <p:spPr>
            <a:xfrm>
              <a:off x="779319" y="2322684"/>
              <a:ext cx="718989" cy="591801"/>
            </a:xfrm>
            <a:prstGeom prst="rect">
              <a:avLst/>
            </a:prstGeom>
          </p:spPr>
        </p:pic>
      </p:grpSp>
      <p:sp>
        <p:nvSpPr>
          <p:cNvPr id="53" name="Oval 29"/>
          <p:cNvSpPr>
            <a:spLocks noChangeAspect="1"/>
          </p:cNvSpPr>
          <p:nvPr userDrawn="1"/>
        </p:nvSpPr>
        <p:spPr>
          <a:xfrm>
            <a:off x="980794" y="3810970"/>
            <a:ext cx="464348" cy="475567"/>
          </a:xfrm>
          <a:prstGeom prst="ellipse">
            <a:avLst/>
          </a:prstGeom>
          <a:ln/>
        </p:spPr>
        <p:style>
          <a:lnRef idx="1">
            <a:schemeClr val="accent2"/>
          </a:lnRef>
          <a:fillRef idx="2">
            <a:schemeClr val="accent2"/>
          </a:fillRef>
          <a:effectRef idx="1">
            <a:schemeClr val="accent2"/>
          </a:effectRef>
          <a:fontRef idx="minor">
            <a:schemeClr val="dk1"/>
          </a:fontRef>
        </p:style>
        <p:txBody>
          <a:bodyPr wrap="none" lIns="0" tIns="0" rIns="0" bIns="0" rtlCol="0" anchor="ctr" anchorCtr="1"/>
          <a:lstStyle/>
          <a:p>
            <a:pPr algn="ctr"/>
            <a:r>
              <a:rPr lang="en-US" sz="1800" b="1" dirty="0" smtClean="0">
                <a:solidFill>
                  <a:schemeClr val="accent2"/>
                </a:solidFill>
              </a:rPr>
              <a:t>1</a:t>
            </a:r>
            <a:endParaRPr lang="en-US" sz="1800" b="1" dirty="0">
              <a:solidFill>
                <a:schemeClr val="accent2"/>
              </a:solidFill>
            </a:endParaRPr>
          </a:p>
        </p:txBody>
      </p:sp>
      <p:cxnSp>
        <p:nvCxnSpPr>
          <p:cNvPr id="37" name="AutoShape 30"/>
          <p:cNvCxnSpPr>
            <a:cxnSpLocks noChangeShapeType="1"/>
          </p:cNvCxnSpPr>
          <p:nvPr userDrawn="1"/>
        </p:nvCxnSpPr>
        <p:spPr bwMode="auto">
          <a:xfrm>
            <a:off x="980795" y="4974183"/>
            <a:ext cx="1838583" cy="0"/>
          </a:xfrm>
          <a:prstGeom prst="straightConnector1">
            <a:avLst/>
          </a:prstGeom>
          <a:noFill/>
          <a:ln w="28575">
            <a:solidFill>
              <a:srgbClr val="F28411"/>
            </a:solidFill>
            <a:round/>
            <a:headEnd/>
            <a:tailEnd type="triangle" w="lg" len="lg"/>
          </a:ln>
          <a:effectLst/>
        </p:spPr>
      </p:cxnSp>
      <p:sp>
        <p:nvSpPr>
          <p:cNvPr id="79" name="Arrondir un rectangle avec un coin du même côté 13"/>
          <p:cNvSpPr/>
          <p:nvPr userDrawn="1"/>
        </p:nvSpPr>
        <p:spPr>
          <a:xfrm rot="5400000">
            <a:off x="3757464" y="2835747"/>
            <a:ext cx="488550" cy="5880102"/>
          </a:xfrm>
          <a:prstGeom prst="round2SameRect">
            <a:avLst>
              <a:gd name="adj1" fmla="val 6552"/>
              <a:gd name="adj2" fmla="val 0"/>
            </a:avLst>
          </a:prstGeom>
          <a:gradFill flip="none" rotWithShape="1">
            <a:gsLst>
              <a:gs pos="63000">
                <a:srgbClr val="FFD393">
                  <a:alpha val="74902"/>
                </a:srgbClr>
              </a:gs>
              <a:gs pos="33000">
                <a:srgbClr val="F6A95C">
                  <a:alpha val="83000"/>
                </a:srgbClr>
              </a:gs>
              <a:gs pos="0">
                <a:srgbClr val="FFC88B"/>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anchor="ctr"/>
          <a:lstStyle/>
          <a:p>
            <a:pPr algn="ctr" defTabSz="1290390" fontAlgn="auto">
              <a:spcBef>
                <a:spcPts val="0"/>
              </a:spcBef>
              <a:spcAft>
                <a:spcPts val="0"/>
              </a:spcAft>
              <a:defRPr/>
            </a:pPr>
            <a:endParaRPr lang="fr-FR" dirty="0"/>
          </a:p>
        </p:txBody>
      </p:sp>
      <p:pic>
        <p:nvPicPr>
          <p:cNvPr id="31" name="Picture 3" descr="E:\users\qpz\V6_Templates\Images\Bullets\tips.png"/>
          <p:cNvPicPr>
            <a:picLocks noChangeAspect="1" noChangeArrowheads="1"/>
          </p:cNvPicPr>
          <p:nvPr userDrawn="1"/>
        </p:nvPicPr>
        <p:blipFill>
          <a:blip r:embed="rId4" cstate="print"/>
          <a:srcRect/>
          <a:stretch>
            <a:fillRect/>
          </a:stretch>
        </p:blipFill>
        <p:spPr bwMode="auto">
          <a:xfrm>
            <a:off x="7413645" y="5575845"/>
            <a:ext cx="367022" cy="361148"/>
          </a:xfrm>
          <a:prstGeom prst="rect">
            <a:avLst/>
          </a:prstGeom>
          <a:noFill/>
        </p:spPr>
      </p:pic>
      <p:sp>
        <p:nvSpPr>
          <p:cNvPr id="32" name="Text Placeholder 40"/>
          <p:cNvSpPr txBox="1">
            <a:spLocks/>
          </p:cNvSpPr>
          <p:nvPr userDrawn="1"/>
        </p:nvSpPr>
        <p:spPr>
          <a:xfrm>
            <a:off x="987552" y="3090401"/>
            <a:ext cx="5833662" cy="378257"/>
          </a:xfrm>
          <a:prstGeom prst="rect">
            <a:avLst/>
          </a:prstGeom>
          <a:ln>
            <a:solidFill>
              <a:schemeClr val="tx1"/>
            </a:solidFill>
          </a:ln>
        </p:spPr>
        <p:txBody>
          <a:bodyPr wrap="square" lIns="91440" tIns="45720" rIns="91440" bIns="45720" anchor="t" anchorCtr="0">
            <a:spAutoFit/>
          </a:bodyPr>
          <a:lstStyle>
            <a:lvl1pPr marL="403164" indent="-403164">
              <a:buSzPct val="150000"/>
              <a:buFontTx/>
              <a:buBlip>
                <a:blip r:embed="rId5"/>
              </a:buBlip>
              <a:defRPr b="0">
                <a:solidFill>
                  <a:schemeClr val="tx1"/>
                </a:solidFill>
              </a:defRPr>
            </a:lvl1pPr>
          </a:lstStyle>
          <a:p>
            <a:pPr marL="403164" marR="0" lvl="0" indent="-403164" algn="l" defTabSz="1288856" rtl="0" eaLnBrk="1" fontAlgn="base" latinLnBrk="0" hangingPunct="1">
              <a:lnSpc>
                <a:spcPct val="100000"/>
              </a:lnSpc>
              <a:spcBef>
                <a:spcPct val="20000"/>
              </a:spcBef>
              <a:spcAft>
                <a:spcPct val="0"/>
              </a:spcAft>
              <a:buClrTx/>
              <a:buSzPct val="150000"/>
              <a:buFontTx/>
              <a:buBlip>
                <a:blip r:embed="rId5"/>
              </a:buBlip>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Click to edit the text for exercise recap</a:t>
            </a:r>
          </a:p>
        </p:txBody>
      </p:sp>
      <p:sp>
        <p:nvSpPr>
          <p:cNvPr id="34" name="Text Placeholder 26"/>
          <p:cNvSpPr txBox="1">
            <a:spLocks/>
          </p:cNvSpPr>
          <p:nvPr userDrawn="1"/>
        </p:nvSpPr>
        <p:spPr>
          <a:xfrm>
            <a:off x="7826831" y="3642725"/>
            <a:ext cx="3105662" cy="283692"/>
          </a:xfrm>
          <a:prstGeom prst="rect">
            <a:avLst/>
          </a:prstGeom>
        </p:spPr>
        <p:txBody>
          <a:bodyPr lIns="0" tIns="0" rIns="0" bIns="0">
            <a:spAutoFit/>
          </a:bodyPr>
          <a:lstStyle>
            <a:lvl1pPr marL="0" indent="0">
              <a:buNone/>
              <a:defRPr lang="en-US" sz="1800" b="0" kern="1200" smtClean="0">
                <a:solidFill>
                  <a:schemeClr val="tx1"/>
                </a:solidFill>
                <a:latin typeface="Arial" pitchFamily="34" charset="0"/>
                <a:ea typeface="+mn-ea"/>
                <a:cs typeface="Arial" pitchFamily="34" charset="0"/>
              </a:defRPr>
            </a:lvl1pPr>
            <a:lvl2pPr>
              <a:defRPr lang="en-US" sz="1800" kern="1200" smtClean="0">
                <a:solidFill>
                  <a:srgbClr val="28288A"/>
                </a:solidFill>
                <a:latin typeface="Arial" pitchFamily="34" charset="0"/>
                <a:ea typeface="+mn-ea"/>
                <a:cs typeface="Arial" pitchFamily="34" charset="0"/>
              </a:defRPr>
            </a:lvl2pPr>
            <a:lvl3pPr>
              <a:defRPr lang="en-US" sz="1800" kern="1200" smtClean="0">
                <a:solidFill>
                  <a:srgbClr val="28288A"/>
                </a:solidFill>
                <a:latin typeface="Arial" pitchFamily="34" charset="0"/>
                <a:ea typeface="+mn-ea"/>
                <a:cs typeface="Arial" pitchFamily="34" charset="0"/>
              </a:defRPr>
            </a:lvl3pPr>
            <a:lvl4pPr>
              <a:defRPr lang="en-US" sz="1800" kern="1200" smtClean="0">
                <a:solidFill>
                  <a:srgbClr val="28288A"/>
                </a:solidFill>
                <a:latin typeface="Arial" pitchFamily="34" charset="0"/>
                <a:ea typeface="+mn-ea"/>
                <a:cs typeface="Arial" pitchFamily="34" charset="0"/>
              </a:defRPr>
            </a:lvl4pPr>
            <a:lvl5pPr>
              <a:defRPr lang="en-US" sz="1800" kern="1200" dirty="0" err="1">
                <a:solidFill>
                  <a:srgbClr val="28288A"/>
                </a:solidFill>
                <a:latin typeface="Arial" pitchFamily="34" charset="0"/>
                <a:ea typeface="+mn-ea"/>
                <a:cs typeface="Arial" pitchFamily="34" charset="0"/>
              </a:defRPr>
            </a:lvl5pPr>
          </a:lstStyle>
          <a:p>
            <a:pPr marL="0" marR="0" lvl="0" indent="0" algn="l" defTabSz="1288856" rtl="0" eaLnBrk="1" fontAlgn="base" latinLnBrk="0" hangingPunct="1">
              <a:lnSpc>
                <a:spcPct val="100000"/>
              </a:lnSpc>
              <a:spcBef>
                <a:spcPct val="20000"/>
              </a:spcBef>
              <a:spcAft>
                <a:spcPct val="0"/>
              </a:spcAft>
              <a:buClrTx/>
              <a:buSzTx/>
              <a:buFont typeface="+mj-lt"/>
              <a:buNone/>
              <a:tabLst/>
              <a:defRPr/>
            </a:pPr>
            <a:r>
              <a: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Click to enter the text</a:t>
            </a:r>
          </a:p>
        </p:txBody>
      </p:sp>
      <p:sp>
        <p:nvSpPr>
          <p:cNvPr id="8" name="Arrondir un rectangle avec un coin du même côté 22"/>
          <p:cNvSpPr/>
          <p:nvPr userDrawn="1"/>
        </p:nvSpPr>
        <p:spPr>
          <a:xfrm rot="5400000">
            <a:off x="9334850" y="-48542"/>
            <a:ext cx="1097452" cy="5000661"/>
          </a:xfrm>
          <a:prstGeom prst="round2SameRect">
            <a:avLst>
              <a:gd name="adj1" fmla="val 6552"/>
              <a:gd name="adj2" fmla="val 0"/>
            </a:avLst>
          </a:prstGeom>
          <a:gradFill flip="none" rotWithShape="1">
            <a:gsLst>
              <a:gs pos="0">
                <a:srgbClr val="A197BC">
                  <a:tint val="66000"/>
                  <a:satMod val="160000"/>
                </a:srgbClr>
              </a:gs>
              <a:gs pos="50000">
                <a:srgbClr val="A197BC">
                  <a:tint val="44500"/>
                  <a:satMod val="160000"/>
                </a:srgbClr>
              </a:gs>
              <a:gs pos="100000">
                <a:srgbClr val="A197BC">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anchor="ctr"/>
          <a:lstStyle/>
          <a:p>
            <a:pPr algn="ctr" defTabSz="1290390" fontAlgn="auto">
              <a:spcBef>
                <a:spcPts val="0"/>
              </a:spcBef>
              <a:spcAft>
                <a:spcPts val="0"/>
              </a:spcAft>
              <a:defRPr/>
            </a:pPr>
            <a:endParaRPr lang="fr-FR" dirty="0">
              <a:solidFill>
                <a:schemeClr val="tx1"/>
              </a:solidFill>
            </a:endParaRPr>
          </a:p>
        </p:txBody>
      </p:sp>
      <p:sp>
        <p:nvSpPr>
          <p:cNvPr id="36" name="Text Placeholder 26"/>
          <p:cNvSpPr txBox="1">
            <a:spLocks/>
          </p:cNvSpPr>
          <p:nvPr userDrawn="1"/>
        </p:nvSpPr>
        <p:spPr>
          <a:xfrm>
            <a:off x="7620853" y="2030802"/>
            <a:ext cx="4604262" cy="283692"/>
          </a:xfrm>
          <a:prstGeom prst="rect">
            <a:avLst/>
          </a:prstGeom>
        </p:spPr>
        <p:txBody>
          <a:bodyPr lIns="0" tIns="0" rIns="0" bIns="0">
            <a:spAutoFit/>
          </a:bodyPr>
          <a:lstStyle>
            <a:lvl1pPr marL="0" indent="0">
              <a:buNone/>
              <a:defRPr lang="en-US" sz="1800" b="0" kern="1200" smtClean="0">
                <a:solidFill>
                  <a:schemeClr val="tx1"/>
                </a:solidFill>
                <a:latin typeface="Arial" pitchFamily="34" charset="0"/>
                <a:ea typeface="+mn-ea"/>
                <a:cs typeface="Arial" pitchFamily="34" charset="0"/>
              </a:defRPr>
            </a:lvl1pPr>
            <a:lvl2pPr>
              <a:defRPr lang="en-US" sz="1800" kern="1200" smtClean="0">
                <a:solidFill>
                  <a:srgbClr val="28288A"/>
                </a:solidFill>
                <a:latin typeface="Arial" pitchFamily="34" charset="0"/>
                <a:ea typeface="+mn-ea"/>
                <a:cs typeface="Arial" pitchFamily="34" charset="0"/>
              </a:defRPr>
            </a:lvl2pPr>
            <a:lvl3pPr>
              <a:defRPr lang="en-US" sz="1800" kern="1200" smtClean="0">
                <a:solidFill>
                  <a:srgbClr val="28288A"/>
                </a:solidFill>
                <a:latin typeface="Arial" pitchFamily="34" charset="0"/>
                <a:ea typeface="+mn-ea"/>
                <a:cs typeface="Arial" pitchFamily="34" charset="0"/>
              </a:defRPr>
            </a:lvl3pPr>
            <a:lvl4pPr>
              <a:defRPr lang="en-US" sz="1800" kern="1200" smtClean="0">
                <a:solidFill>
                  <a:srgbClr val="28288A"/>
                </a:solidFill>
                <a:latin typeface="Arial" pitchFamily="34" charset="0"/>
                <a:ea typeface="+mn-ea"/>
                <a:cs typeface="Arial" pitchFamily="34" charset="0"/>
              </a:defRPr>
            </a:lvl4pPr>
            <a:lvl5pPr>
              <a:defRPr lang="en-US" sz="1800" kern="1200" dirty="0" err="1">
                <a:solidFill>
                  <a:srgbClr val="28288A"/>
                </a:solidFill>
                <a:latin typeface="Arial" pitchFamily="34" charset="0"/>
                <a:ea typeface="+mn-ea"/>
                <a:cs typeface="Arial" pitchFamily="34" charset="0"/>
              </a:defRPr>
            </a:lvl5pPr>
          </a:lstStyle>
          <a:p>
            <a:pPr marL="0" marR="0" lvl="0" indent="0" algn="l" defTabSz="1288856" rtl="0" eaLnBrk="1" fontAlgn="base" latinLnBrk="0" hangingPunct="1">
              <a:lnSpc>
                <a:spcPct val="100000"/>
              </a:lnSpc>
              <a:spcBef>
                <a:spcPct val="20000"/>
              </a:spcBef>
              <a:spcAft>
                <a:spcPct val="0"/>
              </a:spcAft>
              <a:buClrTx/>
              <a:buSzTx/>
              <a:buFont typeface="+mj-lt"/>
              <a:buNone/>
              <a:tabLst/>
              <a:defRPr/>
            </a:pPr>
            <a:r>
              <a: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Click to enter the text</a:t>
            </a:r>
          </a:p>
        </p:txBody>
      </p:sp>
      <p:sp>
        <p:nvSpPr>
          <p:cNvPr id="42" name="Text Placeholder 26"/>
          <p:cNvSpPr txBox="1">
            <a:spLocks/>
          </p:cNvSpPr>
          <p:nvPr userDrawn="1"/>
        </p:nvSpPr>
        <p:spPr>
          <a:xfrm>
            <a:off x="8093534" y="5671072"/>
            <a:ext cx="2333171" cy="252170"/>
          </a:xfrm>
          <a:prstGeom prst="rect">
            <a:avLst/>
          </a:prstGeom>
        </p:spPr>
        <p:txBody>
          <a:bodyPr lIns="0" tIns="0" rIns="0" bIns="0" anchor="ctr">
            <a:spAutoFit/>
          </a:bodyPr>
          <a:lstStyle>
            <a:lvl1pPr marL="0" indent="0" algn="ctr">
              <a:buNone/>
              <a:defRPr lang="en-US" sz="1500" b="0" kern="1200" baseline="0" smtClean="0">
                <a:solidFill>
                  <a:schemeClr val="accent2"/>
                </a:solidFill>
                <a:latin typeface="Arial" pitchFamily="34" charset="0"/>
                <a:ea typeface="+mn-ea"/>
                <a:cs typeface="Arial" pitchFamily="34" charset="0"/>
              </a:defRPr>
            </a:lvl1pPr>
            <a:lvl2pPr>
              <a:defRPr lang="en-US" sz="1800" kern="1200" smtClean="0">
                <a:solidFill>
                  <a:srgbClr val="28288A"/>
                </a:solidFill>
                <a:latin typeface="Arial" pitchFamily="34" charset="0"/>
                <a:ea typeface="+mn-ea"/>
                <a:cs typeface="Arial" pitchFamily="34" charset="0"/>
              </a:defRPr>
            </a:lvl2pPr>
            <a:lvl3pPr>
              <a:defRPr lang="en-US" sz="1800" kern="1200" smtClean="0">
                <a:solidFill>
                  <a:srgbClr val="28288A"/>
                </a:solidFill>
                <a:latin typeface="Arial" pitchFamily="34" charset="0"/>
                <a:ea typeface="+mn-ea"/>
                <a:cs typeface="Arial" pitchFamily="34" charset="0"/>
              </a:defRPr>
            </a:lvl3pPr>
            <a:lvl4pPr>
              <a:defRPr lang="en-US" sz="1800" kern="1200" smtClean="0">
                <a:solidFill>
                  <a:srgbClr val="28288A"/>
                </a:solidFill>
                <a:latin typeface="Arial" pitchFamily="34" charset="0"/>
                <a:ea typeface="+mn-ea"/>
                <a:cs typeface="Arial" pitchFamily="34" charset="0"/>
              </a:defRPr>
            </a:lvl4pPr>
            <a:lvl5pPr>
              <a:defRPr lang="en-US" sz="1800" kern="1200" dirty="0" err="1">
                <a:solidFill>
                  <a:srgbClr val="28288A"/>
                </a:solidFill>
                <a:latin typeface="Arial" pitchFamily="34" charset="0"/>
                <a:ea typeface="+mn-ea"/>
                <a:cs typeface="Arial" pitchFamily="34" charset="0"/>
              </a:defRPr>
            </a:lvl5pPr>
          </a:lstStyle>
          <a:p>
            <a:pPr marL="0" marR="0" lvl="0" indent="0" algn="ctr" defTabSz="1288856" rtl="0" eaLnBrk="1" fontAlgn="base" latinLnBrk="0" hangingPunct="1">
              <a:lnSpc>
                <a:spcPct val="100000"/>
              </a:lnSpc>
              <a:spcBef>
                <a:spcPct val="20000"/>
              </a:spcBef>
              <a:spcAft>
                <a:spcPct val="0"/>
              </a:spcAft>
              <a:buClrTx/>
              <a:buSzTx/>
              <a:buFont typeface="+mj-lt"/>
              <a:buNone/>
              <a:tabLst/>
              <a:defRPr/>
            </a:pPr>
            <a:r>
              <a:rPr kumimoji="0" lang="en-US" sz="1600" b="0" i="0" u="none" strike="noStrike" kern="1200" cap="none" spc="0" normalizeH="0" baseline="0" noProof="0" dirty="0" smtClean="0">
                <a:ln>
                  <a:noFill/>
                </a:ln>
                <a:solidFill>
                  <a:schemeClr val="accent2"/>
                </a:solidFill>
                <a:effectLst/>
                <a:uLnTx/>
                <a:uFillTx/>
                <a:latin typeface="Arial" pitchFamily="34" charset="0"/>
                <a:ea typeface="+mn-ea"/>
                <a:cs typeface="Arial" pitchFamily="34" charset="0"/>
              </a:rPr>
              <a:t>Text for annotations</a:t>
            </a:r>
          </a:p>
        </p:txBody>
      </p:sp>
      <p:sp>
        <p:nvSpPr>
          <p:cNvPr id="44" name="Text Placeholder 26"/>
          <p:cNvSpPr txBox="1">
            <a:spLocks/>
          </p:cNvSpPr>
          <p:nvPr userDrawn="1"/>
        </p:nvSpPr>
        <p:spPr>
          <a:xfrm>
            <a:off x="1152147" y="5617938"/>
            <a:ext cx="5709162" cy="283692"/>
          </a:xfrm>
          <a:prstGeom prst="rect">
            <a:avLst/>
          </a:prstGeom>
        </p:spPr>
        <p:txBody>
          <a:bodyPr lIns="0" tIns="0" rIns="0" bIns="0">
            <a:spAutoFit/>
          </a:bodyPr>
          <a:lstStyle>
            <a:lvl1pPr marL="0" indent="0">
              <a:buNone/>
              <a:defRPr lang="en-US" sz="1800" b="1" kern="1200" smtClean="0">
                <a:solidFill>
                  <a:schemeClr val="tx1"/>
                </a:solidFill>
                <a:latin typeface="Arial" pitchFamily="34" charset="0"/>
                <a:ea typeface="+mn-ea"/>
                <a:cs typeface="Arial" pitchFamily="34" charset="0"/>
              </a:defRPr>
            </a:lvl1pPr>
            <a:lvl2pPr>
              <a:defRPr lang="en-US" sz="1800" kern="1200" smtClean="0">
                <a:solidFill>
                  <a:srgbClr val="28288A"/>
                </a:solidFill>
                <a:latin typeface="Arial" pitchFamily="34" charset="0"/>
                <a:ea typeface="+mn-ea"/>
                <a:cs typeface="Arial" pitchFamily="34" charset="0"/>
              </a:defRPr>
            </a:lvl2pPr>
            <a:lvl3pPr>
              <a:defRPr lang="en-US" sz="1800" kern="1200" smtClean="0">
                <a:solidFill>
                  <a:srgbClr val="28288A"/>
                </a:solidFill>
                <a:latin typeface="Arial" pitchFamily="34" charset="0"/>
                <a:ea typeface="+mn-ea"/>
                <a:cs typeface="Arial" pitchFamily="34" charset="0"/>
              </a:defRPr>
            </a:lvl3pPr>
            <a:lvl4pPr>
              <a:defRPr lang="en-US" sz="1800" kern="1200" smtClean="0">
                <a:solidFill>
                  <a:srgbClr val="28288A"/>
                </a:solidFill>
                <a:latin typeface="Arial" pitchFamily="34" charset="0"/>
                <a:ea typeface="+mn-ea"/>
                <a:cs typeface="Arial" pitchFamily="34" charset="0"/>
              </a:defRPr>
            </a:lvl4pPr>
            <a:lvl5pPr>
              <a:defRPr lang="en-US" sz="1800" kern="1200" dirty="0" err="1">
                <a:solidFill>
                  <a:srgbClr val="28288A"/>
                </a:solidFill>
                <a:latin typeface="Arial" pitchFamily="34" charset="0"/>
                <a:ea typeface="+mn-ea"/>
                <a:cs typeface="Arial" pitchFamily="34" charset="0"/>
              </a:defRPr>
            </a:lvl5pPr>
          </a:lstStyle>
          <a:p>
            <a:pPr marL="0" marR="0" lvl="0" indent="0" algn="l" defTabSz="1288856" rtl="0" eaLnBrk="1" fontAlgn="base" latinLnBrk="0" hangingPunct="1">
              <a:lnSpc>
                <a:spcPct val="100000"/>
              </a:lnSpc>
              <a:spcBef>
                <a:spcPct val="20000"/>
              </a:spcBef>
              <a:spcAft>
                <a:spcPct val="0"/>
              </a:spcAft>
              <a:buClrTx/>
              <a:buSzTx/>
              <a:buFont typeface="+mj-lt"/>
              <a:buNone/>
              <a:tabLst/>
              <a:defRPr/>
            </a:pPr>
            <a:r>
              <a:rPr kumimoji="0" lang="en-US" sz="18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Click to enter the tools title</a:t>
            </a:r>
          </a:p>
        </p:txBody>
      </p:sp>
      <p:pic>
        <p:nvPicPr>
          <p:cNvPr id="48" name="Image 13" descr="title_bar.png"/>
          <p:cNvPicPr>
            <a:picLocks noChangeAspect="1"/>
          </p:cNvPicPr>
          <p:nvPr userDrawn="1"/>
        </p:nvPicPr>
        <p:blipFill>
          <a:blip r:embed="rId6" cstate="print"/>
          <a:srcRect r="47820"/>
          <a:stretch>
            <a:fillRect/>
          </a:stretch>
        </p:blipFill>
        <p:spPr>
          <a:xfrm>
            <a:off x="3" y="6146775"/>
            <a:ext cx="6811616" cy="1443582"/>
          </a:xfrm>
          <a:prstGeom prst="rect">
            <a:avLst/>
          </a:prstGeom>
        </p:spPr>
      </p:pic>
      <p:sp>
        <p:nvSpPr>
          <p:cNvPr id="51" name="Text Placeholder 26"/>
          <p:cNvSpPr txBox="1">
            <a:spLocks/>
          </p:cNvSpPr>
          <p:nvPr userDrawn="1"/>
        </p:nvSpPr>
        <p:spPr>
          <a:xfrm>
            <a:off x="1158094" y="6698363"/>
            <a:ext cx="5626826" cy="401586"/>
          </a:xfrm>
          <a:prstGeom prst="rect">
            <a:avLst/>
          </a:prstGeom>
        </p:spPr>
        <p:txBody>
          <a:bodyPr lIns="0" tIns="0" rIns="0" bIns="0"/>
          <a:lstStyle>
            <a:lvl1pPr marL="0" indent="0">
              <a:buNone/>
              <a:defRPr lang="en-US" sz="1800" b="1" kern="1200" smtClean="0">
                <a:solidFill>
                  <a:schemeClr val="tx1"/>
                </a:solidFill>
                <a:latin typeface="Arial" pitchFamily="34" charset="0"/>
                <a:ea typeface="+mn-ea"/>
                <a:cs typeface="Arial" pitchFamily="34" charset="0"/>
              </a:defRPr>
            </a:lvl1pPr>
            <a:lvl2pPr>
              <a:defRPr lang="en-US" sz="1800" kern="1200" smtClean="0">
                <a:solidFill>
                  <a:srgbClr val="28288A"/>
                </a:solidFill>
                <a:latin typeface="Arial" pitchFamily="34" charset="0"/>
                <a:ea typeface="+mn-ea"/>
                <a:cs typeface="Arial" pitchFamily="34" charset="0"/>
              </a:defRPr>
            </a:lvl2pPr>
            <a:lvl3pPr>
              <a:defRPr lang="en-US" sz="1800" kern="1200" smtClean="0">
                <a:solidFill>
                  <a:srgbClr val="28288A"/>
                </a:solidFill>
                <a:latin typeface="Arial" pitchFamily="34" charset="0"/>
                <a:ea typeface="+mn-ea"/>
                <a:cs typeface="Arial" pitchFamily="34" charset="0"/>
              </a:defRPr>
            </a:lvl3pPr>
            <a:lvl4pPr>
              <a:defRPr lang="en-US" sz="1800" kern="1200" smtClean="0">
                <a:solidFill>
                  <a:srgbClr val="28288A"/>
                </a:solidFill>
                <a:latin typeface="Arial" pitchFamily="34" charset="0"/>
                <a:ea typeface="+mn-ea"/>
                <a:cs typeface="Arial" pitchFamily="34" charset="0"/>
              </a:defRPr>
            </a:lvl4pPr>
            <a:lvl5pPr>
              <a:defRPr lang="en-US" sz="1800" kern="1200" dirty="0" err="1">
                <a:solidFill>
                  <a:srgbClr val="28288A"/>
                </a:solidFill>
                <a:latin typeface="Arial" pitchFamily="34" charset="0"/>
                <a:ea typeface="+mn-ea"/>
                <a:cs typeface="Arial" pitchFamily="34" charset="0"/>
              </a:defRPr>
            </a:lvl5pPr>
          </a:lstStyle>
          <a:p>
            <a:pPr marL="0" marR="0" lvl="0" indent="0" algn="l" defTabSz="1288856" rtl="0" eaLnBrk="1" fontAlgn="base" latinLnBrk="0" hangingPunct="1">
              <a:lnSpc>
                <a:spcPct val="100000"/>
              </a:lnSpc>
              <a:spcBef>
                <a:spcPct val="20000"/>
              </a:spcBef>
              <a:spcAft>
                <a:spcPct val="0"/>
              </a:spcAft>
              <a:buClrTx/>
              <a:buSzTx/>
              <a:buFont typeface="+mj-lt"/>
              <a:buNone/>
              <a:tabLst/>
              <a:defRPr/>
            </a:pPr>
            <a:r>
              <a:rPr kumimoji="0" lang="en-US" sz="18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Click to enter the step title</a:t>
            </a:r>
          </a:p>
        </p:txBody>
      </p:sp>
      <p:sp>
        <p:nvSpPr>
          <p:cNvPr id="26" name="Text Placeholder 8"/>
          <p:cNvSpPr>
            <a:spLocks noGrp="1"/>
          </p:cNvSpPr>
          <p:nvPr>
            <p:ph type="body" sz="quarter" idx="10" hasCustomPrompt="1"/>
          </p:nvPr>
        </p:nvSpPr>
        <p:spPr>
          <a:xfrm>
            <a:off x="1932229" y="8650192"/>
            <a:ext cx="3143272" cy="365821"/>
          </a:xfrm>
        </p:spPr>
        <p:txBody>
          <a:bodyPr anchor="ctr" anchorCtr="0"/>
          <a:lstStyle>
            <a:lvl1pPr marL="0" indent="0">
              <a:buNone/>
              <a:defRPr sz="1800" b="1">
                <a:solidFill>
                  <a:schemeClr val="tx1"/>
                </a:solidFill>
              </a:defRPr>
            </a:lvl1pPr>
          </a:lstStyle>
          <a:p>
            <a:pPr lvl="0"/>
            <a:r>
              <a:rPr lang="en-US" dirty="0" smtClean="0"/>
              <a:t>Click to enter the duration</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olbox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a:lvl1pPr>
          </a:lstStyle>
          <a:p>
            <a:r>
              <a:rPr lang="en-US" dirty="0" smtClean="0"/>
              <a:t>Toolbox 2: Text boxes and table</a:t>
            </a:r>
            <a:endParaRPr lang="en-US" dirty="0"/>
          </a:p>
        </p:txBody>
      </p:sp>
      <p:graphicFrame>
        <p:nvGraphicFramePr>
          <p:cNvPr id="117" name="Tableau 36"/>
          <p:cNvGraphicFramePr>
            <a:graphicFrameLocks noGrp="1"/>
          </p:cNvGraphicFramePr>
          <p:nvPr userDrawn="1"/>
        </p:nvGraphicFramePr>
        <p:xfrm>
          <a:off x="984254" y="6981927"/>
          <a:ext cx="11593513" cy="2346553"/>
        </p:xfrm>
        <a:graphic>
          <a:graphicData uri="http://schemas.openxmlformats.org/drawingml/2006/table">
            <a:tbl>
              <a:tblPr firstRow="1"/>
              <a:tblGrid>
                <a:gridCol w="1706021"/>
                <a:gridCol w="1522133"/>
                <a:gridCol w="3329668"/>
                <a:gridCol w="5035691"/>
              </a:tblGrid>
              <a:tr h="385825">
                <a:tc>
                  <a:txBody>
                    <a:bodyPr/>
                    <a:lstStyle>
                      <a:defPPr>
                        <a:defRPr lang="fr-FR"/>
                      </a:defPPr>
                      <a:lvl1pPr marL="0" algn="l" defTabSz="1290584" rtl="0" eaLnBrk="1" latinLnBrk="0" hangingPunct="1">
                        <a:defRPr sz="2500" b="1" kern="1200">
                          <a:solidFill>
                            <a:schemeClr val="lt1"/>
                          </a:solidFill>
                          <a:latin typeface="Calibri"/>
                        </a:defRPr>
                      </a:lvl1pPr>
                      <a:lvl2pPr marL="645292" algn="l" defTabSz="1290584" rtl="0" eaLnBrk="1" latinLnBrk="0" hangingPunct="1">
                        <a:defRPr sz="2500" b="1" kern="1200">
                          <a:solidFill>
                            <a:schemeClr val="lt1"/>
                          </a:solidFill>
                          <a:latin typeface="Calibri"/>
                        </a:defRPr>
                      </a:lvl2pPr>
                      <a:lvl3pPr marL="1290584" algn="l" defTabSz="1290584" rtl="0" eaLnBrk="1" latinLnBrk="0" hangingPunct="1">
                        <a:defRPr sz="2500" b="1" kern="1200">
                          <a:solidFill>
                            <a:schemeClr val="lt1"/>
                          </a:solidFill>
                          <a:latin typeface="Calibri"/>
                        </a:defRPr>
                      </a:lvl3pPr>
                      <a:lvl4pPr marL="1935876" algn="l" defTabSz="1290584" rtl="0" eaLnBrk="1" latinLnBrk="0" hangingPunct="1">
                        <a:defRPr sz="2500" b="1" kern="1200">
                          <a:solidFill>
                            <a:schemeClr val="lt1"/>
                          </a:solidFill>
                          <a:latin typeface="Calibri"/>
                        </a:defRPr>
                      </a:lvl4pPr>
                      <a:lvl5pPr marL="2581168" algn="l" defTabSz="1290584" rtl="0" eaLnBrk="1" latinLnBrk="0" hangingPunct="1">
                        <a:defRPr sz="2500" b="1" kern="1200">
                          <a:solidFill>
                            <a:schemeClr val="lt1"/>
                          </a:solidFill>
                          <a:latin typeface="Calibri"/>
                        </a:defRPr>
                      </a:lvl5pPr>
                      <a:lvl6pPr marL="3226460" algn="l" defTabSz="1290584" rtl="0" eaLnBrk="1" latinLnBrk="0" hangingPunct="1">
                        <a:defRPr sz="2500" b="1" kern="1200">
                          <a:solidFill>
                            <a:schemeClr val="lt1"/>
                          </a:solidFill>
                          <a:latin typeface="Calibri"/>
                        </a:defRPr>
                      </a:lvl6pPr>
                      <a:lvl7pPr marL="3871752" algn="l" defTabSz="1290584" rtl="0" eaLnBrk="1" latinLnBrk="0" hangingPunct="1">
                        <a:defRPr sz="2500" b="1" kern="1200">
                          <a:solidFill>
                            <a:schemeClr val="lt1"/>
                          </a:solidFill>
                          <a:latin typeface="Calibri"/>
                        </a:defRPr>
                      </a:lvl7pPr>
                      <a:lvl8pPr marL="4517045" algn="l" defTabSz="1290584" rtl="0" eaLnBrk="1" latinLnBrk="0" hangingPunct="1">
                        <a:defRPr sz="2500" b="1" kern="1200">
                          <a:solidFill>
                            <a:schemeClr val="lt1"/>
                          </a:solidFill>
                          <a:latin typeface="Calibri"/>
                        </a:defRPr>
                      </a:lvl8pPr>
                      <a:lvl9pPr marL="5162337" algn="l" defTabSz="1290584" rtl="0" eaLnBrk="1" latinLnBrk="0" hangingPunct="1">
                        <a:defRPr sz="2500" b="1" kern="1200">
                          <a:solidFill>
                            <a:schemeClr val="lt1"/>
                          </a:solidFill>
                          <a:latin typeface="Calibri"/>
                        </a:defRPr>
                      </a:lvl9pPr>
                    </a:lstStyle>
                    <a:p>
                      <a:pPr marL="0" marR="0" indent="0" algn="l" defTabSz="1290584" rtl="0" eaLnBrk="1" fontAlgn="auto" latinLnBrk="0" hangingPunct="1">
                        <a:lnSpc>
                          <a:spcPct val="100000"/>
                        </a:lnSpc>
                        <a:spcBef>
                          <a:spcPts val="0"/>
                        </a:spcBef>
                        <a:spcAft>
                          <a:spcPts val="0"/>
                        </a:spcAft>
                        <a:buClrTx/>
                        <a:buSzTx/>
                        <a:buFontTx/>
                        <a:buNone/>
                        <a:tabLst/>
                        <a:defRPr/>
                      </a:pPr>
                      <a:r>
                        <a:rPr lang="en-US" sz="1800" b="1" noProof="0" dirty="0" smtClean="0">
                          <a:solidFill>
                            <a:schemeClr val="tx1"/>
                          </a:solidFill>
                          <a:latin typeface="Arial" pitchFamily="34" charset="0"/>
                          <a:cs typeface="Arial" pitchFamily="34" charset="0"/>
                        </a:rPr>
                        <a:t>Title</a:t>
                      </a:r>
                    </a:p>
                  </a:txBody>
                  <a:tcPr marL="50401" marR="50401" marT="52438" marB="52438"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3F0077">
                            <a:tint val="66000"/>
                            <a:satMod val="160000"/>
                          </a:srgbClr>
                        </a:gs>
                        <a:gs pos="50000">
                          <a:srgbClr val="3F0077">
                            <a:tint val="44500"/>
                            <a:satMod val="160000"/>
                          </a:srgbClr>
                        </a:gs>
                        <a:gs pos="100000">
                          <a:srgbClr val="3F0077">
                            <a:tint val="23500"/>
                            <a:satMod val="160000"/>
                          </a:srgbClr>
                        </a:gs>
                      </a:gsLst>
                      <a:lin ang="10800000" scaled="1"/>
                      <a:tileRect/>
                    </a:gradFill>
                  </a:tcPr>
                </a:tc>
                <a:tc>
                  <a:txBody>
                    <a:bodyPr/>
                    <a:lstStyle>
                      <a:defPPr>
                        <a:defRPr lang="fr-FR"/>
                      </a:defPPr>
                      <a:lvl1pPr marL="0" algn="l" defTabSz="1290584" rtl="0" eaLnBrk="1" latinLnBrk="0" hangingPunct="1">
                        <a:defRPr sz="2500" b="1" kern="1200">
                          <a:solidFill>
                            <a:schemeClr val="lt1"/>
                          </a:solidFill>
                          <a:latin typeface="Calibri"/>
                        </a:defRPr>
                      </a:lvl1pPr>
                      <a:lvl2pPr marL="645292" algn="l" defTabSz="1290584" rtl="0" eaLnBrk="1" latinLnBrk="0" hangingPunct="1">
                        <a:defRPr sz="2500" b="1" kern="1200">
                          <a:solidFill>
                            <a:schemeClr val="lt1"/>
                          </a:solidFill>
                          <a:latin typeface="Calibri"/>
                        </a:defRPr>
                      </a:lvl2pPr>
                      <a:lvl3pPr marL="1290584" algn="l" defTabSz="1290584" rtl="0" eaLnBrk="1" latinLnBrk="0" hangingPunct="1">
                        <a:defRPr sz="2500" b="1" kern="1200">
                          <a:solidFill>
                            <a:schemeClr val="lt1"/>
                          </a:solidFill>
                          <a:latin typeface="Calibri"/>
                        </a:defRPr>
                      </a:lvl3pPr>
                      <a:lvl4pPr marL="1935876" algn="l" defTabSz="1290584" rtl="0" eaLnBrk="1" latinLnBrk="0" hangingPunct="1">
                        <a:defRPr sz="2500" b="1" kern="1200">
                          <a:solidFill>
                            <a:schemeClr val="lt1"/>
                          </a:solidFill>
                          <a:latin typeface="Calibri"/>
                        </a:defRPr>
                      </a:lvl4pPr>
                      <a:lvl5pPr marL="2581168" algn="l" defTabSz="1290584" rtl="0" eaLnBrk="1" latinLnBrk="0" hangingPunct="1">
                        <a:defRPr sz="2500" b="1" kern="1200">
                          <a:solidFill>
                            <a:schemeClr val="lt1"/>
                          </a:solidFill>
                          <a:latin typeface="Calibri"/>
                        </a:defRPr>
                      </a:lvl5pPr>
                      <a:lvl6pPr marL="3226460" algn="l" defTabSz="1290584" rtl="0" eaLnBrk="1" latinLnBrk="0" hangingPunct="1">
                        <a:defRPr sz="2500" b="1" kern="1200">
                          <a:solidFill>
                            <a:schemeClr val="lt1"/>
                          </a:solidFill>
                          <a:latin typeface="Calibri"/>
                        </a:defRPr>
                      </a:lvl6pPr>
                      <a:lvl7pPr marL="3871752" algn="l" defTabSz="1290584" rtl="0" eaLnBrk="1" latinLnBrk="0" hangingPunct="1">
                        <a:defRPr sz="2500" b="1" kern="1200">
                          <a:solidFill>
                            <a:schemeClr val="lt1"/>
                          </a:solidFill>
                          <a:latin typeface="Calibri"/>
                        </a:defRPr>
                      </a:lvl7pPr>
                      <a:lvl8pPr marL="4517045" algn="l" defTabSz="1290584" rtl="0" eaLnBrk="1" latinLnBrk="0" hangingPunct="1">
                        <a:defRPr sz="2500" b="1" kern="1200">
                          <a:solidFill>
                            <a:schemeClr val="lt1"/>
                          </a:solidFill>
                          <a:latin typeface="Calibri"/>
                        </a:defRPr>
                      </a:lvl8pPr>
                      <a:lvl9pPr marL="5162337" algn="l" defTabSz="1290584" rtl="0" eaLnBrk="1" latinLnBrk="0" hangingPunct="1">
                        <a:defRPr sz="2500" b="1" kern="1200">
                          <a:solidFill>
                            <a:schemeClr val="lt1"/>
                          </a:solidFill>
                          <a:latin typeface="Calibri"/>
                        </a:defRPr>
                      </a:lvl9pPr>
                    </a:lstStyle>
                    <a:p>
                      <a:pPr marL="0" marR="0" indent="0" algn="l" defTabSz="1290584" rtl="0" eaLnBrk="1" fontAlgn="auto" latinLnBrk="0" hangingPunct="1">
                        <a:lnSpc>
                          <a:spcPct val="100000"/>
                        </a:lnSpc>
                        <a:spcBef>
                          <a:spcPts val="0"/>
                        </a:spcBef>
                        <a:spcAft>
                          <a:spcPts val="0"/>
                        </a:spcAft>
                        <a:buClrTx/>
                        <a:buSzTx/>
                        <a:buFontTx/>
                        <a:buNone/>
                        <a:tabLst/>
                        <a:defRPr/>
                      </a:pPr>
                      <a:r>
                        <a:rPr lang="en-US" sz="1800" b="1" noProof="0" dirty="0" smtClean="0">
                          <a:solidFill>
                            <a:schemeClr val="tx1"/>
                          </a:solidFill>
                          <a:latin typeface="Arial" pitchFamily="34" charset="0"/>
                          <a:cs typeface="Arial" pitchFamily="34" charset="0"/>
                        </a:rPr>
                        <a:t>Title</a:t>
                      </a:r>
                    </a:p>
                  </a:txBody>
                  <a:tcPr marL="50401" marR="50401" marT="52438" marB="52438"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3F0077">
                            <a:tint val="66000"/>
                            <a:satMod val="160000"/>
                          </a:srgbClr>
                        </a:gs>
                        <a:gs pos="50000">
                          <a:srgbClr val="3F0077">
                            <a:tint val="44500"/>
                            <a:satMod val="160000"/>
                          </a:srgbClr>
                        </a:gs>
                        <a:gs pos="100000">
                          <a:srgbClr val="3F0077">
                            <a:tint val="23500"/>
                            <a:satMod val="160000"/>
                          </a:srgbClr>
                        </a:gs>
                      </a:gsLst>
                      <a:lin ang="10800000" scaled="1"/>
                      <a:tileRect/>
                    </a:gradFill>
                  </a:tcPr>
                </a:tc>
                <a:tc>
                  <a:txBody>
                    <a:bodyPr/>
                    <a:lstStyle>
                      <a:defPPr>
                        <a:defRPr lang="fr-FR"/>
                      </a:defPPr>
                      <a:lvl1pPr marL="0" algn="l" defTabSz="1290584" rtl="0" eaLnBrk="1" latinLnBrk="0" hangingPunct="1">
                        <a:defRPr sz="2500" b="1" kern="1200">
                          <a:solidFill>
                            <a:schemeClr val="lt1"/>
                          </a:solidFill>
                          <a:latin typeface="Calibri"/>
                        </a:defRPr>
                      </a:lvl1pPr>
                      <a:lvl2pPr marL="645292" algn="l" defTabSz="1290584" rtl="0" eaLnBrk="1" latinLnBrk="0" hangingPunct="1">
                        <a:defRPr sz="2500" b="1" kern="1200">
                          <a:solidFill>
                            <a:schemeClr val="lt1"/>
                          </a:solidFill>
                          <a:latin typeface="Calibri"/>
                        </a:defRPr>
                      </a:lvl2pPr>
                      <a:lvl3pPr marL="1290584" algn="l" defTabSz="1290584" rtl="0" eaLnBrk="1" latinLnBrk="0" hangingPunct="1">
                        <a:defRPr sz="2500" b="1" kern="1200">
                          <a:solidFill>
                            <a:schemeClr val="lt1"/>
                          </a:solidFill>
                          <a:latin typeface="Calibri"/>
                        </a:defRPr>
                      </a:lvl3pPr>
                      <a:lvl4pPr marL="1935876" algn="l" defTabSz="1290584" rtl="0" eaLnBrk="1" latinLnBrk="0" hangingPunct="1">
                        <a:defRPr sz="2500" b="1" kern="1200">
                          <a:solidFill>
                            <a:schemeClr val="lt1"/>
                          </a:solidFill>
                          <a:latin typeface="Calibri"/>
                        </a:defRPr>
                      </a:lvl4pPr>
                      <a:lvl5pPr marL="2581168" algn="l" defTabSz="1290584" rtl="0" eaLnBrk="1" latinLnBrk="0" hangingPunct="1">
                        <a:defRPr sz="2500" b="1" kern="1200">
                          <a:solidFill>
                            <a:schemeClr val="lt1"/>
                          </a:solidFill>
                          <a:latin typeface="Calibri"/>
                        </a:defRPr>
                      </a:lvl5pPr>
                      <a:lvl6pPr marL="3226460" algn="l" defTabSz="1290584" rtl="0" eaLnBrk="1" latinLnBrk="0" hangingPunct="1">
                        <a:defRPr sz="2500" b="1" kern="1200">
                          <a:solidFill>
                            <a:schemeClr val="lt1"/>
                          </a:solidFill>
                          <a:latin typeface="Calibri"/>
                        </a:defRPr>
                      </a:lvl6pPr>
                      <a:lvl7pPr marL="3871752" algn="l" defTabSz="1290584" rtl="0" eaLnBrk="1" latinLnBrk="0" hangingPunct="1">
                        <a:defRPr sz="2500" b="1" kern="1200">
                          <a:solidFill>
                            <a:schemeClr val="lt1"/>
                          </a:solidFill>
                          <a:latin typeface="Calibri"/>
                        </a:defRPr>
                      </a:lvl7pPr>
                      <a:lvl8pPr marL="4517045" algn="l" defTabSz="1290584" rtl="0" eaLnBrk="1" latinLnBrk="0" hangingPunct="1">
                        <a:defRPr sz="2500" b="1" kern="1200">
                          <a:solidFill>
                            <a:schemeClr val="lt1"/>
                          </a:solidFill>
                          <a:latin typeface="Calibri"/>
                        </a:defRPr>
                      </a:lvl8pPr>
                      <a:lvl9pPr marL="5162337" algn="l" defTabSz="1290584" rtl="0" eaLnBrk="1" latinLnBrk="0" hangingPunct="1">
                        <a:defRPr sz="2500" b="1" kern="1200">
                          <a:solidFill>
                            <a:schemeClr val="lt1"/>
                          </a:solidFill>
                          <a:latin typeface="Calibri"/>
                        </a:defRPr>
                      </a:lvl9pPr>
                    </a:lstStyle>
                    <a:p>
                      <a:pPr marL="0" marR="0" indent="0" algn="l" defTabSz="1290584" rtl="0" eaLnBrk="1" fontAlgn="auto" latinLnBrk="0" hangingPunct="1">
                        <a:lnSpc>
                          <a:spcPct val="100000"/>
                        </a:lnSpc>
                        <a:spcBef>
                          <a:spcPts val="0"/>
                        </a:spcBef>
                        <a:spcAft>
                          <a:spcPts val="0"/>
                        </a:spcAft>
                        <a:buClrTx/>
                        <a:buSzTx/>
                        <a:buFontTx/>
                        <a:buNone/>
                        <a:tabLst/>
                        <a:defRPr/>
                      </a:pPr>
                      <a:r>
                        <a:rPr lang="en-US" sz="1800" b="1" noProof="0" dirty="0" smtClean="0">
                          <a:solidFill>
                            <a:schemeClr val="tx1"/>
                          </a:solidFill>
                          <a:latin typeface="Arial" pitchFamily="34" charset="0"/>
                          <a:cs typeface="Arial" pitchFamily="34" charset="0"/>
                        </a:rPr>
                        <a:t>Title</a:t>
                      </a:r>
                    </a:p>
                  </a:txBody>
                  <a:tcPr marL="50401" marR="50401" marT="52438" marB="52438"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3F0077">
                            <a:tint val="66000"/>
                            <a:satMod val="160000"/>
                          </a:srgbClr>
                        </a:gs>
                        <a:gs pos="50000">
                          <a:srgbClr val="3F0077">
                            <a:tint val="44500"/>
                            <a:satMod val="160000"/>
                          </a:srgbClr>
                        </a:gs>
                        <a:gs pos="100000">
                          <a:srgbClr val="3F0077">
                            <a:tint val="23500"/>
                            <a:satMod val="160000"/>
                          </a:srgbClr>
                        </a:gs>
                      </a:gsLst>
                      <a:lin ang="10800000" scaled="1"/>
                      <a:tileRect/>
                    </a:gradFill>
                  </a:tcPr>
                </a:tc>
                <a:tc>
                  <a:txBody>
                    <a:bodyPr/>
                    <a:lstStyle>
                      <a:defPPr>
                        <a:defRPr lang="fr-FR"/>
                      </a:defPPr>
                      <a:lvl1pPr marL="0" algn="l" defTabSz="1290584" rtl="0" eaLnBrk="1" latinLnBrk="0" hangingPunct="1">
                        <a:defRPr sz="2500" b="1" kern="1200">
                          <a:solidFill>
                            <a:schemeClr val="lt1"/>
                          </a:solidFill>
                          <a:latin typeface="Calibri"/>
                        </a:defRPr>
                      </a:lvl1pPr>
                      <a:lvl2pPr marL="645292" algn="l" defTabSz="1290584" rtl="0" eaLnBrk="1" latinLnBrk="0" hangingPunct="1">
                        <a:defRPr sz="2500" b="1" kern="1200">
                          <a:solidFill>
                            <a:schemeClr val="lt1"/>
                          </a:solidFill>
                          <a:latin typeface="Calibri"/>
                        </a:defRPr>
                      </a:lvl2pPr>
                      <a:lvl3pPr marL="1290584" algn="l" defTabSz="1290584" rtl="0" eaLnBrk="1" latinLnBrk="0" hangingPunct="1">
                        <a:defRPr sz="2500" b="1" kern="1200">
                          <a:solidFill>
                            <a:schemeClr val="lt1"/>
                          </a:solidFill>
                          <a:latin typeface="Calibri"/>
                        </a:defRPr>
                      </a:lvl3pPr>
                      <a:lvl4pPr marL="1935876" algn="l" defTabSz="1290584" rtl="0" eaLnBrk="1" latinLnBrk="0" hangingPunct="1">
                        <a:defRPr sz="2500" b="1" kern="1200">
                          <a:solidFill>
                            <a:schemeClr val="lt1"/>
                          </a:solidFill>
                          <a:latin typeface="Calibri"/>
                        </a:defRPr>
                      </a:lvl4pPr>
                      <a:lvl5pPr marL="2581168" algn="l" defTabSz="1290584" rtl="0" eaLnBrk="1" latinLnBrk="0" hangingPunct="1">
                        <a:defRPr sz="2500" b="1" kern="1200">
                          <a:solidFill>
                            <a:schemeClr val="lt1"/>
                          </a:solidFill>
                          <a:latin typeface="Calibri"/>
                        </a:defRPr>
                      </a:lvl5pPr>
                      <a:lvl6pPr marL="3226460" algn="l" defTabSz="1290584" rtl="0" eaLnBrk="1" latinLnBrk="0" hangingPunct="1">
                        <a:defRPr sz="2500" b="1" kern="1200">
                          <a:solidFill>
                            <a:schemeClr val="lt1"/>
                          </a:solidFill>
                          <a:latin typeface="Calibri"/>
                        </a:defRPr>
                      </a:lvl6pPr>
                      <a:lvl7pPr marL="3871752" algn="l" defTabSz="1290584" rtl="0" eaLnBrk="1" latinLnBrk="0" hangingPunct="1">
                        <a:defRPr sz="2500" b="1" kern="1200">
                          <a:solidFill>
                            <a:schemeClr val="lt1"/>
                          </a:solidFill>
                          <a:latin typeface="Calibri"/>
                        </a:defRPr>
                      </a:lvl7pPr>
                      <a:lvl8pPr marL="4517045" algn="l" defTabSz="1290584" rtl="0" eaLnBrk="1" latinLnBrk="0" hangingPunct="1">
                        <a:defRPr sz="2500" b="1" kern="1200">
                          <a:solidFill>
                            <a:schemeClr val="lt1"/>
                          </a:solidFill>
                          <a:latin typeface="Calibri"/>
                        </a:defRPr>
                      </a:lvl8pPr>
                      <a:lvl9pPr marL="5162337" algn="l" defTabSz="1290584" rtl="0" eaLnBrk="1" latinLnBrk="0" hangingPunct="1">
                        <a:defRPr sz="2500" b="1" kern="1200">
                          <a:solidFill>
                            <a:schemeClr val="lt1"/>
                          </a:solidFill>
                          <a:latin typeface="Calibri"/>
                        </a:defRPr>
                      </a:lvl9pPr>
                    </a:lstStyle>
                    <a:p>
                      <a:pPr marL="0" marR="0" indent="0" algn="l" defTabSz="1290584" rtl="0" eaLnBrk="1" fontAlgn="auto" latinLnBrk="0" hangingPunct="1">
                        <a:lnSpc>
                          <a:spcPct val="100000"/>
                        </a:lnSpc>
                        <a:spcBef>
                          <a:spcPts val="0"/>
                        </a:spcBef>
                        <a:spcAft>
                          <a:spcPts val="0"/>
                        </a:spcAft>
                        <a:buClrTx/>
                        <a:buSzTx/>
                        <a:buFontTx/>
                        <a:buNone/>
                        <a:tabLst/>
                        <a:defRPr/>
                      </a:pPr>
                      <a:r>
                        <a:rPr lang="en-US" sz="1800" b="1" noProof="0" dirty="0" smtClean="0">
                          <a:solidFill>
                            <a:schemeClr val="tx1"/>
                          </a:solidFill>
                          <a:latin typeface="Arial" pitchFamily="34" charset="0"/>
                          <a:cs typeface="Arial" pitchFamily="34" charset="0"/>
                        </a:rPr>
                        <a:t>Title</a:t>
                      </a:r>
                    </a:p>
                  </a:txBody>
                  <a:tcPr marL="50401" marR="50401" marT="52438" marB="52438"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3F0077">
                            <a:tint val="66000"/>
                            <a:satMod val="160000"/>
                          </a:srgbClr>
                        </a:gs>
                        <a:gs pos="50000">
                          <a:srgbClr val="3F0077">
                            <a:tint val="44500"/>
                            <a:satMod val="160000"/>
                          </a:srgbClr>
                        </a:gs>
                        <a:gs pos="100000">
                          <a:srgbClr val="3F0077">
                            <a:tint val="23500"/>
                            <a:satMod val="160000"/>
                          </a:srgbClr>
                        </a:gs>
                      </a:gsLst>
                      <a:lin ang="10800000" scaled="1"/>
                      <a:tileRect/>
                    </a:gradFill>
                  </a:tcPr>
                </a:tc>
              </a:tr>
              <a:tr h="1003698">
                <a:tc>
                  <a:txBody>
                    <a:bodyPr/>
                    <a:lstStyle>
                      <a:defPPr>
                        <a:defRPr lang="fr-FR"/>
                      </a:defPPr>
                      <a:lvl1pPr marL="0" algn="l" defTabSz="1290584" rtl="0" eaLnBrk="1" latinLnBrk="0" hangingPunct="1">
                        <a:defRPr sz="2500" kern="1200">
                          <a:solidFill>
                            <a:schemeClr val="dk1"/>
                          </a:solidFill>
                          <a:latin typeface="Calibri"/>
                        </a:defRPr>
                      </a:lvl1pPr>
                      <a:lvl2pPr marL="645292" algn="l" defTabSz="1290584" rtl="0" eaLnBrk="1" latinLnBrk="0" hangingPunct="1">
                        <a:defRPr sz="2500" kern="1200">
                          <a:solidFill>
                            <a:schemeClr val="dk1"/>
                          </a:solidFill>
                          <a:latin typeface="Calibri"/>
                        </a:defRPr>
                      </a:lvl2pPr>
                      <a:lvl3pPr marL="1290584" algn="l" defTabSz="1290584" rtl="0" eaLnBrk="1" latinLnBrk="0" hangingPunct="1">
                        <a:defRPr sz="2500" kern="1200">
                          <a:solidFill>
                            <a:schemeClr val="dk1"/>
                          </a:solidFill>
                          <a:latin typeface="Calibri"/>
                        </a:defRPr>
                      </a:lvl3pPr>
                      <a:lvl4pPr marL="1935876" algn="l" defTabSz="1290584" rtl="0" eaLnBrk="1" latinLnBrk="0" hangingPunct="1">
                        <a:defRPr sz="2500" kern="1200">
                          <a:solidFill>
                            <a:schemeClr val="dk1"/>
                          </a:solidFill>
                          <a:latin typeface="Calibri"/>
                        </a:defRPr>
                      </a:lvl4pPr>
                      <a:lvl5pPr marL="2581168" algn="l" defTabSz="1290584" rtl="0" eaLnBrk="1" latinLnBrk="0" hangingPunct="1">
                        <a:defRPr sz="2500" kern="1200">
                          <a:solidFill>
                            <a:schemeClr val="dk1"/>
                          </a:solidFill>
                          <a:latin typeface="Calibri"/>
                        </a:defRPr>
                      </a:lvl5pPr>
                      <a:lvl6pPr marL="3226460" algn="l" defTabSz="1290584" rtl="0" eaLnBrk="1" latinLnBrk="0" hangingPunct="1">
                        <a:defRPr sz="2500" kern="1200">
                          <a:solidFill>
                            <a:schemeClr val="dk1"/>
                          </a:solidFill>
                          <a:latin typeface="Calibri"/>
                        </a:defRPr>
                      </a:lvl6pPr>
                      <a:lvl7pPr marL="3871752" algn="l" defTabSz="1290584" rtl="0" eaLnBrk="1" latinLnBrk="0" hangingPunct="1">
                        <a:defRPr sz="2500" kern="1200">
                          <a:solidFill>
                            <a:schemeClr val="dk1"/>
                          </a:solidFill>
                          <a:latin typeface="Calibri"/>
                        </a:defRPr>
                      </a:lvl7pPr>
                      <a:lvl8pPr marL="4517045" algn="l" defTabSz="1290584" rtl="0" eaLnBrk="1" latinLnBrk="0" hangingPunct="1">
                        <a:defRPr sz="2500" kern="1200">
                          <a:solidFill>
                            <a:schemeClr val="dk1"/>
                          </a:solidFill>
                          <a:latin typeface="Calibri"/>
                        </a:defRPr>
                      </a:lvl8pPr>
                      <a:lvl9pPr marL="5162337" algn="l" defTabSz="1290584" rtl="0" eaLnBrk="1" latinLnBrk="0" hangingPunct="1">
                        <a:defRPr sz="2500" kern="1200">
                          <a:solidFill>
                            <a:schemeClr val="dk1"/>
                          </a:solidFill>
                          <a:latin typeface="Calibri"/>
                        </a:defRPr>
                      </a:lvl9pPr>
                    </a:lstStyle>
                    <a:p>
                      <a:r>
                        <a:rPr lang="en-US" sz="1800" kern="1200" noProof="0" dirty="0" smtClean="0">
                          <a:solidFill>
                            <a:schemeClr val="tx1"/>
                          </a:solidFill>
                          <a:latin typeface="Arial" pitchFamily="34" charset="0"/>
                          <a:cs typeface="Arial" pitchFamily="34" charset="0"/>
                        </a:rPr>
                        <a:t>Text</a:t>
                      </a:r>
                      <a:endParaRPr lang="en-US" sz="1800" noProof="0" dirty="0">
                        <a:ln>
                          <a:solidFill>
                            <a:srgbClr val="FFFFFF"/>
                          </a:solidFill>
                        </a:ln>
                        <a:solidFill>
                          <a:schemeClr val="tx1"/>
                        </a:solidFill>
                        <a:latin typeface="Arial" pitchFamily="34" charset="0"/>
                        <a:cs typeface="Arial" pitchFamily="34" charset="0"/>
                      </a:endParaRPr>
                    </a:p>
                  </a:txBody>
                  <a:tcPr marL="102402" marR="102402" marT="52438" marB="52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9DE3">
                        <a:tint val="20000"/>
                      </a:srgbClr>
                    </a:solidFill>
                  </a:tcPr>
                </a:tc>
                <a:tc>
                  <a:txBody>
                    <a:bodyPr/>
                    <a:lstStyle>
                      <a:defPPr>
                        <a:defRPr lang="fr-FR"/>
                      </a:defPPr>
                      <a:lvl1pPr marL="0" algn="l" defTabSz="1290584" rtl="0" eaLnBrk="1" latinLnBrk="0" hangingPunct="1">
                        <a:defRPr sz="2500" kern="1200">
                          <a:solidFill>
                            <a:schemeClr val="dk1"/>
                          </a:solidFill>
                          <a:latin typeface="Calibri"/>
                        </a:defRPr>
                      </a:lvl1pPr>
                      <a:lvl2pPr marL="645292" algn="l" defTabSz="1290584" rtl="0" eaLnBrk="1" latinLnBrk="0" hangingPunct="1">
                        <a:defRPr sz="2500" kern="1200">
                          <a:solidFill>
                            <a:schemeClr val="dk1"/>
                          </a:solidFill>
                          <a:latin typeface="Calibri"/>
                        </a:defRPr>
                      </a:lvl2pPr>
                      <a:lvl3pPr marL="1290584" algn="l" defTabSz="1290584" rtl="0" eaLnBrk="1" latinLnBrk="0" hangingPunct="1">
                        <a:defRPr sz="2500" kern="1200">
                          <a:solidFill>
                            <a:schemeClr val="dk1"/>
                          </a:solidFill>
                          <a:latin typeface="Calibri"/>
                        </a:defRPr>
                      </a:lvl3pPr>
                      <a:lvl4pPr marL="1935876" algn="l" defTabSz="1290584" rtl="0" eaLnBrk="1" latinLnBrk="0" hangingPunct="1">
                        <a:defRPr sz="2500" kern="1200">
                          <a:solidFill>
                            <a:schemeClr val="dk1"/>
                          </a:solidFill>
                          <a:latin typeface="Calibri"/>
                        </a:defRPr>
                      </a:lvl4pPr>
                      <a:lvl5pPr marL="2581168" algn="l" defTabSz="1290584" rtl="0" eaLnBrk="1" latinLnBrk="0" hangingPunct="1">
                        <a:defRPr sz="2500" kern="1200">
                          <a:solidFill>
                            <a:schemeClr val="dk1"/>
                          </a:solidFill>
                          <a:latin typeface="Calibri"/>
                        </a:defRPr>
                      </a:lvl5pPr>
                      <a:lvl6pPr marL="3226460" algn="l" defTabSz="1290584" rtl="0" eaLnBrk="1" latinLnBrk="0" hangingPunct="1">
                        <a:defRPr sz="2500" kern="1200">
                          <a:solidFill>
                            <a:schemeClr val="dk1"/>
                          </a:solidFill>
                          <a:latin typeface="Calibri"/>
                        </a:defRPr>
                      </a:lvl6pPr>
                      <a:lvl7pPr marL="3871752" algn="l" defTabSz="1290584" rtl="0" eaLnBrk="1" latinLnBrk="0" hangingPunct="1">
                        <a:defRPr sz="2500" kern="1200">
                          <a:solidFill>
                            <a:schemeClr val="dk1"/>
                          </a:solidFill>
                          <a:latin typeface="Calibri"/>
                        </a:defRPr>
                      </a:lvl7pPr>
                      <a:lvl8pPr marL="4517045" algn="l" defTabSz="1290584" rtl="0" eaLnBrk="1" latinLnBrk="0" hangingPunct="1">
                        <a:defRPr sz="2500" kern="1200">
                          <a:solidFill>
                            <a:schemeClr val="dk1"/>
                          </a:solidFill>
                          <a:latin typeface="Calibri"/>
                        </a:defRPr>
                      </a:lvl8pPr>
                      <a:lvl9pPr marL="5162337" algn="l" defTabSz="1290584" rtl="0" eaLnBrk="1" latinLnBrk="0" hangingPunct="1">
                        <a:defRPr sz="2500" kern="1200">
                          <a:solidFill>
                            <a:schemeClr val="dk1"/>
                          </a:solidFill>
                          <a:latin typeface="Calibri"/>
                        </a:defRPr>
                      </a:lvl9pPr>
                    </a:lstStyle>
                    <a:p>
                      <a:r>
                        <a:rPr lang="en-US" sz="1800" kern="1200" noProof="0" dirty="0" smtClean="0">
                          <a:solidFill>
                            <a:schemeClr val="tx1"/>
                          </a:solidFill>
                          <a:latin typeface="Arial" pitchFamily="34" charset="0"/>
                          <a:cs typeface="Arial" pitchFamily="34" charset="0"/>
                        </a:rPr>
                        <a:t>Text</a:t>
                      </a:r>
                      <a:endParaRPr lang="en-US" sz="1800" noProof="0" dirty="0">
                        <a:ln>
                          <a:solidFill>
                            <a:srgbClr val="FFFFFF"/>
                          </a:solidFill>
                        </a:ln>
                        <a:solidFill>
                          <a:schemeClr val="tx1"/>
                        </a:solidFill>
                        <a:latin typeface="Arial" pitchFamily="34" charset="0"/>
                        <a:cs typeface="Arial" pitchFamily="34" charset="0"/>
                      </a:endParaRPr>
                    </a:p>
                  </a:txBody>
                  <a:tcPr marL="102402" marR="102402" marT="52438" marB="52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9DE3">
                        <a:tint val="20000"/>
                      </a:srgbClr>
                    </a:solidFill>
                  </a:tcPr>
                </a:tc>
                <a:tc>
                  <a:txBody>
                    <a:bodyPr/>
                    <a:lstStyle>
                      <a:defPPr>
                        <a:defRPr lang="fr-FR"/>
                      </a:defPPr>
                      <a:lvl1pPr marL="0" algn="l" defTabSz="1290584" rtl="0" eaLnBrk="1" latinLnBrk="0" hangingPunct="1">
                        <a:defRPr sz="2500" kern="1200">
                          <a:solidFill>
                            <a:schemeClr val="dk1"/>
                          </a:solidFill>
                          <a:latin typeface="Calibri"/>
                        </a:defRPr>
                      </a:lvl1pPr>
                      <a:lvl2pPr marL="645292" algn="l" defTabSz="1290584" rtl="0" eaLnBrk="1" latinLnBrk="0" hangingPunct="1">
                        <a:defRPr sz="2500" kern="1200">
                          <a:solidFill>
                            <a:schemeClr val="dk1"/>
                          </a:solidFill>
                          <a:latin typeface="Calibri"/>
                        </a:defRPr>
                      </a:lvl2pPr>
                      <a:lvl3pPr marL="1290584" algn="l" defTabSz="1290584" rtl="0" eaLnBrk="1" latinLnBrk="0" hangingPunct="1">
                        <a:defRPr sz="2500" kern="1200">
                          <a:solidFill>
                            <a:schemeClr val="dk1"/>
                          </a:solidFill>
                          <a:latin typeface="Calibri"/>
                        </a:defRPr>
                      </a:lvl3pPr>
                      <a:lvl4pPr marL="1935876" algn="l" defTabSz="1290584" rtl="0" eaLnBrk="1" latinLnBrk="0" hangingPunct="1">
                        <a:defRPr sz="2500" kern="1200">
                          <a:solidFill>
                            <a:schemeClr val="dk1"/>
                          </a:solidFill>
                          <a:latin typeface="Calibri"/>
                        </a:defRPr>
                      </a:lvl4pPr>
                      <a:lvl5pPr marL="2581168" algn="l" defTabSz="1290584" rtl="0" eaLnBrk="1" latinLnBrk="0" hangingPunct="1">
                        <a:defRPr sz="2500" kern="1200">
                          <a:solidFill>
                            <a:schemeClr val="dk1"/>
                          </a:solidFill>
                          <a:latin typeface="Calibri"/>
                        </a:defRPr>
                      </a:lvl5pPr>
                      <a:lvl6pPr marL="3226460" algn="l" defTabSz="1290584" rtl="0" eaLnBrk="1" latinLnBrk="0" hangingPunct="1">
                        <a:defRPr sz="2500" kern="1200">
                          <a:solidFill>
                            <a:schemeClr val="dk1"/>
                          </a:solidFill>
                          <a:latin typeface="Calibri"/>
                        </a:defRPr>
                      </a:lvl6pPr>
                      <a:lvl7pPr marL="3871752" algn="l" defTabSz="1290584" rtl="0" eaLnBrk="1" latinLnBrk="0" hangingPunct="1">
                        <a:defRPr sz="2500" kern="1200">
                          <a:solidFill>
                            <a:schemeClr val="dk1"/>
                          </a:solidFill>
                          <a:latin typeface="Calibri"/>
                        </a:defRPr>
                      </a:lvl7pPr>
                      <a:lvl8pPr marL="4517045" algn="l" defTabSz="1290584" rtl="0" eaLnBrk="1" latinLnBrk="0" hangingPunct="1">
                        <a:defRPr sz="2500" kern="1200">
                          <a:solidFill>
                            <a:schemeClr val="dk1"/>
                          </a:solidFill>
                          <a:latin typeface="Calibri"/>
                        </a:defRPr>
                      </a:lvl8pPr>
                      <a:lvl9pPr marL="5162337" algn="l" defTabSz="1290584" rtl="0" eaLnBrk="1" latinLnBrk="0" hangingPunct="1">
                        <a:defRPr sz="2500" kern="1200">
                          <a:solidFill>
                            <a:schemeClr val="dk1"/>
                          </a:solidFill>
                          <a:latin typeface="Calibri"/>
                        </a:defRPr>
                      </a:lvl9pPr>
                    </a:lstStyle>
                    <a:p>
                      <a:r>
                        <a:rPr lang="en-US" sz="1800" kern="1200" noProof="0" dirty="0" smtClean="0">
                          <a:solidFill>
                            <a:schemeClr val="tx1"/>
                          </a:solidFill>
                          <a:latin typeface="Arial" pitchFamily="34" charset="0"/>
                          <a:cs typeface="Arial" pitchFamily="34" charset="0"/>
                        </a:rPr>
                        <a:t>Text</a:t>
                      </a:r>
                      <a:endParaRPr lang="en-US" sz="1800" noProof="0" dirty="0">
                        <a:ln>
                          <a:solidFill>
                            <a:srgbClr val="FFFFFF"/>
                          </a:solidFill>
                        </a:ln>
                        <a:solidFill>
                          <a:schemeClr val="tx1"/>
                        </a:solidFill>
                        <a:latin typeface="Arial" pitchFamily="34" charset="0"/>
                        <a:cs typeface="Arial" pitchFamily="34" charset="0"/>
                      </a:endParaRPr>
                    </a:p>
                  </a:txBody>
                  <a:tcPr marL="102402" marR="102402" marT="52438" marB="52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9DE3">
                        <a:tint val="20000"/>
                      </a:srgbClr>
                    </a:solidFill>
                  </a:tcPr>
                </a:tc>
                <a:tc>
                  <a:txBody>
                    <a:bodyPr/>
                    <a:lstStyle>
                      <a:defPPr>
                        <a:defRPr lang="fr-FR"/>
                      </a:defPPr>
                      <a:lvl1pPr marL="0" algn="l" defTabSz="1290584" rtl="0" eaLnBrk="1" latinLnBrk="0" hangingPunct="1">
                        <a:defRPr sz="2500" kern="1200">
                          <a:solidFill>
                            <a:schemeClr val="dk1"/>
                          </a:solidFill>
                          <a:latin typeface="Calibri"/>
                        </a:defRPr>
                      </a:lvl1pPr>
                      <a:lvl2pPr marL="645292" algn="l" defTabSz="1290584" rtl="0" eaLnBrk="1" latinLnBrk="0" hangingPunct="1">
                        <a:defRPr sz="2500" kern="1200">
                          <a:solidFill>
                            <a:schemeClr val="dk1"/>
                          </a:solidFill>
                          <a:latin typeface="Calibri"/>
                        </a:defRPr>
                      </a:lvl2pPr>
                      <a:lvl3pPr marL="1290584" algn="l" defTabSz="1290584" rtl="0" eaLnBrk="1" latinLnBrk="0" hangingPunct="1">
                        <a:defRPr sz="2500" kern="1200">
                          <a:solidFill>
                            <a:schemeClr val="dk1"/>
                          </a:solidFill>
                          <a:latin typeface="Calibri"/>
                        </a:defRPr>
                      </a:lvl3pPr>
                      <a:lvl4pPr marL="1935876" algn="l" defTabSz="1290584" rtl="0" eaLnBrk="1" latinLnBrk="0" hangingPunct="1">
                        <a:defRPr sz="2500" kern="1200">
                          <a:solidFill>
                            <a:schemeClr val="dk1"/>
                          </a:solidFill>
                          <a:latin typeface="Calibri"/>
                        </a:defRPr>
                      </a:lvl4pPr>
                      <a:lvl5pPr marL="2581168" algn="l" defTabSz="1290584" rtl="0" eaLnBrk="1" latinLnBrk="0" hangingPunct="1">
                        <a:defRPr sz="2500" kern="1200">
                          <a:solidFill>
                            <a:schemeClr val="dk1"/>
                          </a:solidFill>
                          <a:latin typeface="Calibri"/>
                        </a:defRPr>
                      </a:lvl5pPr>
                      <a:lvl6pPr marL="3226460" algn="l" defTabSz="1290584" rtl="0" eaLnBrk="1" latinLnBrk="0" hangingPunct="1">
                        <a:defRPr sz="2500" kern="1200">
                          <a:solidFill>
                            <a:schemeClr val="dk1"/>
                          </a:solidFill>
                          <a:latin typeface="Calibri"/>
                        </a:defRPr>
                      </a:lvl6pPr>
                      <a:lvl7pPr marL="3871752" algn="l" defTabSz="1290584" rtl="0" eaLnBrk="1" latinLnBrk="0" hangingPunct="1">
                        <a:defRPr sz="2500" kern="1200">
                          <a:solidFill>
                            <a:schemeClr val="dk1"/>
                          </a:solidFill>
                          <a:latin typeface="Calibri"/>
                        </a:defRPr>
                      </a:lvl7pPr>
                      <a:lvl8pPr marL="4517045" algn="l" defTabSz="1290584" rtl="0" eaLnBrk="1" latinLnBrk="0" hangingPunct="1">
                        <a:defRPr sz="2500" kern="1200">
                          <a:solidFill>
                            <a:schemeClr val="dk1"/>
                          </a:solidFill>
                          <a:latin typeface="Calibri"/>
                        </a:defRPr>
                      </a:lvl8pPr>
                      <a:lvl9pPr marL="5162337" algn="l" defTabSz="1290584" rtl="0" eaLnBrk="1" latinLnBrk="0" hangingPunct="1">
                        <a:defRPr sz="2500" kern="1200">
                          <a:solidFill>
                            <a:schemeClr val="dk1"/>
                          </a:solidFill>
                          <a:latin typeface="Calibri"/>
                        </a:defRPr>
                      </a:lvl9pPr>
                    </a:lstStyle>
                    <a:p>
                      <a:pPr marL="0" marR="0" indent="0" algn="l" defTabSz="129058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Text</a:t>
                      </a:r>
                      <a:endParaRPr lang="en-US" sz="1800" noProof="0" dirty="0">
                        <a:ln>
                          <a:noFill/>
                        </a:ln>
                        <a:solidFill>
                          <a:schemeClr val="tx1"/>
                        </a:solidFill>
                      </a:endParaRPr>
                    </a:p>
                  </a:txBody>
                  <a:tcPr marL="102402" marR="102402" marT="52438" marB="52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9DE3">
                        <a:tint val="20000"/>
                      </a:srgbClr>
                    </a:solidFill>
                  </a:tcPr>
                </a:tc>
              </a:tr>
              <a:tr h="957030">
                <a:tc>
                  <a:txBody>
                    <a:bodyPr/>
                    <a:lstStyle>
                      <a:defPPr>
                        <a:defRPr lang="fr-FR"/>
                      </a:defPPr>
                      <a:lvl1pPr marL="0" algn="l" defTabSz="1290584" rtl="0" eaLnBrk="1" latinLnBrk="0" hangingPunct="1">
                        <a:defRPr sz="2500" kern="1200">
                          <a:solidFill>
                            <a:schemeClr val="dk1"/>
                          </a:solidFill>
                          <a:latin typeface="Calibri"/>
                        </a:defRPr>
                      </a:lvl1pPr>
                      <a:lvl2pPr marL="645292" algn="l" defTabSz="1290584" rtl="0" eaLnBrk="1" latinLnBrk="0" hangingPunct="1">
                        <a:defRPr sz="2500" kern="1200">
                          <a:solidFill>
                            <a:schemeClr val="dk1"/>
                          </a:solidFill>
                          <a:latin typeface="Calibri"/>
                        </a:defRPr>
                      </a:lvl2pPr>
                      <a:lvl3pPr marL="1290584" algn="l" defTabSz="1290584" rtl="0" eaLnBrk="1" latinLnBrk="0" hangingPunct="1">
                        <a:defRPr sz="2500" kern="1200">
                          <a:solidFill>
                            <a:schemeClr val="dk1"/>
                          </a:solidFill>
                          <a:latin typeface="Calibri"/>
                        </a:defRPr>
                      </a:lvl3pPr>
                      <a:lvl4pPr marL="1935876" algn="l" defTabSz="1290584" rtl="0" eaLnBrk="1" latinLnBrk="0" hangingPunct="1">
                        <a:defRPr sz="2500" kern="1200">
                          <a:solidFill>
                            <a:schemeClr val="dk1"/>
                          </a:solidFill>
                          <a:latin typeface="Calibri"/>
                        </a:defRPr>
                      </a:lvl4pPr>
                      <a:lvl5pPr marL="2581168" algn="l" defTabSz="1290584" rtl="0" eaLnBrk="1" latinLnBrk="0" hangingPunct="1">
                        <a:defRPr sz="2500" kern="1200">
                          <a:solidFill>
                            <a:schemeClr val="dk1"/>
                          </a:solidFill>
                          <a:latin typeface="Calibri"/>
                        </a:defRPr>
                      </a:lvl5pPr>
                      <a:lvl6pPr marL="3226460" algn="l" defTabSz="1290584" rtl="0" eaLnBrk="1" latinLnBrk="0" hangingPunct="1">
                        <a:defRPr sz="2500" kern="1200">
                          <a:solidFill>
                            <a:schemeClr val="dk1"/>
                          </a:solidFill>
                          <a:latin typeface="Calibri"/>
                        </a:defRPr>
                      </a:lvl6pPr>
                      <a:lvl7pPr marL="3871752" algn="l" defTabSz="1290584" rtl="0" eaLnBrk="1" latinLnBrk="0" hangingPunct="1">
                        <a:defRPr sz="2500" kern="1200">
                          <a:solidFill>
                            <a:schemeClr val="dk1"/>
                          </a:solidFill>
                          <a:latin typeface="Calibri"/>
                        </a:defRPr>
                      </a:lvl7pPr>
                      <a:lvl8pPr marL="4517045" algn="l" defTabSz="1290584" rtl="0" eaLnBrk="1" latinLnBrk="0" hangingPunct="1">
                        <a:defRPr sz="2500" kern="1200">
                          <a:solidFill>
                            <a:schemeClr val="dk1"/>
                          </a:solidFill>
                          <a:latin typeface="Calibri"/>
                        </a:defRPr>
                      </a:lvl8pPr>
                      <a:lvl9pPr marL="5162337" algn="l" defTabSz="1290584" rtl="0" eaLnBrk="1" latinLnBrk="0" hangingPunct="1">
                        <a:defRPr sz="2500" kern="1200">
                          <a:solidFill>
                            <a:schemeClr val="dk1"/>
                          </a:solidFill>
                          <a:latin typeface="Calibri"/>
                        </a:defRPr>
                      </a:lvl9pPr>
                    </a:lstStyle>
                    <a:p>
                      <a:pPr marL="0" marR="0" indent="0" algn="l" defTabSz="1290436" rtl="0" eaLnBrk="1" fontAlgn="auto" latinLnBrk="0" hangingPunct="1">
                        <a:lnSpc>
                          <a:spcPct val="100000"/>
                        </a:lnSpc>
                        <a:spcBef>
                          <a:spcPts val="0"/>
                        </a:spcBef>
                        <a:spcAft>
                          <a:spcPts val="0"/>
                        </a:spcAft>
                        <a:buClrTx/>
                        <a:buSzTx/>
                        <a:buFontTx/>
                        <a:buNone/>
                        <a:tabLst/>
                        <a:defRPr/>
                      </a:pPr>
                      <a:r>
                        <a:rPr lang="en-US" sz="1800" kern="1200" noProof="0" smtClean="0">
                          <a:solidFill>
                            <a:schemeClr val="tx1"/>
                          </a:solidFill>
                          <a:latin typeface="Arial" pitchFamily="34" charset="0"/>
                          <a:cs typeface="Arial" pitchFamily="34" charset="0"/>
                        </a:rPr>
                        <a:t>Text</a:t>
                      </a:r>
                      <a:endParaRPr lang="en-US" sz="1800" noProof="0">
                        <a:ln>
                          <a:solidFill>
                            <a:srgbClr val="FFFFFF"/>
                          </a:solidFill>
                        </a:ln>
                        <a:solidFill>
                          <a:schemeClr val="tx1"/>
                        </a:solidFill>
                        <a:latin typeface="Arial" pitchFamily="34" charset="0"/>
                        <a:cs typeface="Arial" pitchFamily="34" charset="0"/>
                      </a:endParaRPr>
                    </a:p>
                  </a:txBody>
                  <a:tcPr marL="102402" marR="102402" marT="52438" marB="52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9DE3">
                        <a:tint val="20000"/>
                      </a:srgbClr>
                    </a:solidFill>
                  </a:tcPr>
                </a:tc>
                <a:tc>
                  <a:txBody>
                    <a:bodyPr/>
                    <a:lstStyle>
                      <a:defPPr>
                        <a:defRPr lang="fr-FR"/>
                      </a:defPPr>
                      <a:lvl1pPr marL="0" algn="l" defTabSz="1290584" rtl="0" eaLnBrk="1" latinLnBrk="0" hangingPunct="1">
                        <a:defRPr sz="2500" kern="1200">
                          <a:solidFill>
                            <a:schemeClr val="dk1"/>
                          </a:solidFill>
                          <a:latin typeface="Calibri"/>
                        </a:defRPr>
                      </a:lvl1pPr>
                      <a:lvl2pPr marL="645292" algn="l" defTabSz="1290584" rtl="0" eaLnBrk="1" latinLnBrk="0" hangingPunct="1">
                        <a:defRPr sz="2500" kern="1200">
                          <a:solidFill>
                            <a:schemeClr val="dk1"/>
                          </a:solidFill>
                          <a:latin typeface="Calibri"/>
                        </a:defRPr>
                      </a:lvl2pPr>
                      <a:lvl3pPr marL="1290584" algn="l" defTabSz="1290584" rtl="0" eaLnBrk="1" latinLnBrk="0" hangingPunct="1">
                        <a:defRPr sz="2500" kern="1200">
                          <a:solidFill>
                            <a:schemeClr val="dk1"/>
                          </a:solidFill>
                          <a:latin typeface="Calibri"/>
                        </a:defRPr>
                      </a:lvl3pPr>
                      <a:lvl4pPr marL="1935876" algn="l" defTabSz="1290584" rtl="0" eaLnBrk="1" latinLnBrk="0" hangingPunct="1">
                        <a:defRPr sz="2500" kern="1200">
                          <a:solidFill>
                            <a:schemeClr val="dk1"/>
                          </a:solidFill>
                          <a:latin typeface="Calibri"/>
                        </a:defRPr>
                      </a:lvl4pPr>
                      <a:lvl5pPr marL="2581168" algn="l" defTabSz="1290584" rtl="0" eaLnBrk="1" latinLnBrk="0" hangingPunct="1">
                        <a:defRPr sz="2500" kern="1200">
                          <a:solidFill>
                            <a:schemeClr val="dk1"/>
                          </a:solidFill>
                          <a:latin typeface="Calibri"/>
                        </a:defRPr>
                      </a:lvl5pPr>
                      <a:lvl6pPr marL="3226460" algn="l" defTabSz="1290584" rtl="0" eaLnBrk="1" latinLnBrk="0" hangingPunct="1">
                        <a:defRPr sz="2500" kern="1200">
                          <a:solidFill>
                            <a:schemeClr val="dk1"/>
                          </a:solidFill>
                          <a:latin typeface="Calibri"/>
                        </a:defRPr>
                      </a:lvl6pPr>
                      <a:lvl7pPr marL="3871752" algn="l" defTabSz="1290584" rtl="0" eaLnBrk="1" latinLnBrk="0" hangingPunct="1">
                        <a:defRPr sz="2500" kern="1200">
                          <a:solidFill>
                            <a:schemeClr val="dk1"/>
                          </a:solidFill>
                          <a:latin typeface="Calibri"/>
                        </a:defRPr>
                      </a:lvl7pPr>
                      <a:lvl8pPr marL="4517045" algn="l" defTabSz="1290584" rtl="0" eaLnBrk="1" latinLnBrk="0" hangingPunct="1">
                        <a:defRPr sz="2500" kern="1200">
                          <a:solidFill>
                            <a:schemeClr val="dk1"/>
                          </a:solidFill>
                          <a:latin typeface="Calibri"/>
                        </a:defRPr>
                      </a:lvl8pPr>
                      <a:lvl9pPr marL="5162337" algn="l" defTabSz="1290584" rtl="0" eaLnBrk="1" latinLnBrk="0" hangingPunct="1">
                        <a:defRPr sz="2500" kern="1200">
                          <a:solidFill>
                            <a:schemeClr val="dk1"/>
                          </a:solidFill>
                          <a:latin typeface="Calibri"/>
                        </a:defRPr>
                      </a:lvl9pPr>
                    </a:lstStyle>
                    <a:p>
                      <a:pPr marL="0" marR="0" indent="0" algn="l" defTabSz="1290584" rtl="0" eaLnBrk="1" fontAlgn="auto" latinLnBrk="0" hangingPunct="1">
                        <a:lnSpc>
                          <a:spcPct val="100000"/>
                        </a:lnSpc>
                        <a:spcBef>
                          <a:spcPts val="0"/>
                        </a:spcBef>
                        <a:spcAft>
                          <a:spcPts val="0"/>
                        </a:spcAft>
                        <a:buClrTx/>
                        <a:buSzTx/>
                        <a:buFontTx/>
                        <a:buNone/>
                        <a:tabLst/>
                        <a:defRPr/>
                      </a:pPr>
                      <a:r>
                        <a:rPr lang="en-US" sz="1800" kern="1200" noProof="0" dirty="0" smtClean="0">
                          <a:solidFill>
                            <a:schemeClr val="tx1"/>
                          </a:solidFill>
                          <a:latin typeface="Arial" pitchFamily="34" charset="0"/>
                          <a:cs typeface="Arial" pitchFamily="34" charset="0"/>
                        </a:rPr>
                        <a:t>Text</a:t>
                      </a:r>
                      <a:endParaRPr lang="en-US" sz="1800" noProof="0" dirty="0">
                        <a:ln>
                          <a:solidFill>
                            <a:srgbClr val="FFFFFF"/>
                          </a:solidFill>
                        </a:ln>
                        <a:solidFill>
                          <a:schemeClr val="tx1"/>
                        </a:solidFill>
                        <a:latin typeface="Arial" pitchFamily="34" charset="0"/>
                        <a:cs typeface="Arial" pitchFamily="34" charset="0"/>
                      </a:endParaRPr>
                    </a:p>
                  </a:txBody>
                  <a:tcPr marL="102402" marR="102402" marT="52438" marB="52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9DE3">
                        <a:tint val="20000"/>
                      </a:srgbClr>
                    </a:solidFill>
                  </a:tcPr>
                </a:tc>
                <a:tc>
                  <a:txBody>
                    <a:bodyPr/>
                    <a:lstStyle>
                      <a:defPPr>
                        <a:defRPr lang="fr-FR"/>
                      </a:defPPr>
                      <a:lvl1pPr marL="0" algn="l" defTabSz="1290584" rtl="0" eaLnBrk="1" latinLnBrk="0" hangingPunct="1">
                        <a:defRPr sz="2500" kern="1200">
                          <a:solidFill>
                            <a:schemeClr val="dk1"/>
                          </a:solidFill>
                          <a:latin typeface="Calibri"/>
                        </a:defRPr>
                      </a:lvl1pPr>
                      <a:lvl2pPr marL="645292" algn="l" defTabSz="1290584" rtl="0" eaLnBrk="1" latinLnBrk="0" hangingPunct="1">
                        <a:defRPr sz="2500" kern="1200">
                          <a:solidFill>
                            <a:schemeClr val="dk1"/>
                          </a:solidFill>
                          <a:latin typeface="Calibri"/>
                        </a:defRPr>
                      </a:lvl2pPr>
                      <a:lvl3pPr marL="1290584" algn="l" defTabSz="1290584" rtl="0" eaLnBrk="1" latinLnBrk="0" hangingPunct="1">
                        <a:defRPr sz="2500" kern="1200">
                          <a:solidFill>
                            <a:schemeClr val="dk1"/>
                          </a:solidFill>
                          <a:latin typeface="Calibri"/>
                        </a:defRPr>
                      </a:lvl3pPr>
                      <a:lvl4pPr marL="1935876" algn="l" defTabSz="1290584" rtl="0" eaLnBrk="1" latinLnBrk="0" hangingPunct="1">
                        <a:defRPr sz="2500" kern="1200">
                          <a:solidFill>
                            <a:schemeClr val="dk1"/>
                          </a:solidFill>
                          <a:latin typeface="Calibri"/>
                        </a:defRPr>
                      </a:lvl4pPr>
                      <a:lvl5pPr marL="2581168" algn="l" defTabSz="1290584" rtl="0" eaLnBrk="1" latinLnBrk="0" hangingPunct="1">
                        <a:defRPr sz="2500" kern="1200">
                          <a:solidFill>
                            <a:schemeClr val="dk1"/>
                          </a:solidFill>
                          <a:latin typeface="Calibri"/>
                        </a:defRPr>
                      </a:lvl5pPr>
                      <a:lvl6pPr marL="3226460" algn="l" defTabSz="1290584" rtl="0" eaLnBrk="1" latinLnBrk="0" hangingPunct="1">
                        <a:defRPr sz="2500" kern="1200">
                          <a:solidFill>
                            <a:schemeClr val="dk1"/>
                          </a:solidFill>
                          <a:latin typeface="Calibri"/>
                        </a:defRPr>
                      </a:lvl6pPr>
                      <a:lvl7pPr marL="3871752" algn="l" defTabSz="1290584" rtl="0" eaLnBrk="1" latinLnBrk="0" hangingPunct="1">
                        <a:defRPr sz="2500" kern="1200">
                          <a:solidFill>
                            <a:schemeClr val="dk1"/>
                          </a:solidFill>
                          <a:latin typeface="Calibri"/>
                        </a:defRPr>
                      </a:lvl7pPr>
                      <a:lvl8pPr marL="4517045" algn="l" defTabSz="1290584" rtl="0" eaLnBrk="1" latinLnBrk="0" hangingPunct="1">
                        <a:defRPr sz="2500" kern="1200">
                          <a:solidFill>
                            <a:schemeClr val="dk1"/>
                          </a:solidFill>
                          <a:latin typeface="Calibri"/>
                        </a:defRPr>
                      </a:lvl8pPr>
                      <a:lvl9pPr marL="5162337" algn="l" defTabSz="1290584" rtl="0" eaLnBrk="1" latinLnBrk="0" hangingPunct="1">
                        <a:defRPr sz="2500" kern="1200">
                          <a:solidFill>
                            <a:schemeClr val="dk1"/>
                          </a:solidFill>
                          <a:latin typeface="Calibri"/>
                        </a:defRPr>
                      </a:lvl9pPr>
                    </a:lstStyle>
                    <a:p>
                      <a:r>
                        <a:rPr lang="en-US" sz="1800" kern="1200" noProof="0" smtClean="0">
                          <a:solidFill>
                            <a:schemeClr val="tx1"/>
                          </a:solidFill>
                          <a:latin typeface="Arial" pitchFamily="34" charset="0"/>
                          <a:cs typeface="Arial" pitchFamily="34" charset="0"/>
                        </a:rPr>
                        <a:t>Text</a:t>
                      </a:r>
                      <a:endParaRPr lang="en-US" sz="1800" noProof="0">
                        <a:ln>
                          <a:solidFill>
                            <a:srgbClr val="FFFFFF"/>
                          </a:solidFill>
                        </a:ln>
                        <a:solidFill>
                          <a:schemeClr val="tx1"/>
                        </a:solidFill>
                        <a:latin typeface="Arial" pitchFamily="34" charset="0"/>
                        <a:cs typeface="Arial" pitchFamily="34" charset="0"/>
                      </a:endParaRPr>
                    </a:p>
                  </a:txBody>
                  <a:tcPr marL="102402" marR="102402" marT="52438" marB="52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9DE3">
                        <a:tint val="20000"/>
                      </a:srgbClr>
                    </a:solidFill>
                  </a:tcPr>
                </a:tc>
                <a:tc>
                  <a:txBody>
                    <a:bodyPr/>
                    <a:lstStyle>
                      <a:defPPr>
                        <a:defRPr lang="fr-FR"/>
                      </a:defPPr>
                      <a:lvl1pPr marL="0" algn="l" defTabSz="1290584" rtl="0" eaLnBrk="1" latinLnBrk="0" hangingPunct="1">
                        <a:defRPr sz="2500" kern="1200">
                          <a:solidFill>
                            <a:schemeClr val="dk1"/>
                          </a:solidFill>
                          <a:latin typeface="Calibri"/>
                        </a:defRPr>
                      </a:lvl1pPr>
                      <a:lvl2pPr marL="645292" algn="l" defTabSz="1290584" rtl="0" eaLnBrk="1" latinLnBrk="0" hangingPunct="1">
                        <a:defRPr sz="2500" kern="1200">
                          <a:solidFill>
                            <a:schemeClr val="dk1"/>
                          </a:solidFill>
                          <a:latin typeface="Calibri"/>
                        </a:defRPr>
                      </a:lvl2pPr>
                      <a:lvl3pPr marL="1290584" algn="l" defTabSz="1290584" rtl="0" eaLnBrk="1" latinLnBrk="0" hangingPunct="1">
                        <a:defRPr sz="2500" kern="1200">
                          <a:solidFill>
                            <a:schemeClr val="dk1"/>
                          </a:solidFill>
                          <a:latin typeface="Calibri"/>
                        </a:defRPr>
                      </a:lvl3pPr>
                      <a:lvl4pPr marL="1935876" algn="l" defTabSz="1290584" rtl="0" eaLnBrk="1" latinLnBrk="0" hangingPunct="1">
                        <a:defRPr sz="2500" kern="1200">
                          <a:solidFill>
                            <a:schemeClr val="dk1"/>
                          </a:solidFill>
                          <a:latin typeface="Calibri"/>
                        </a:defRPr>
                      </a:lvl4pPr>
                      <a:lvl5pPr marL="2581168" algn="l" defTabSz="1290584" rtl="0" eaLnBrk="1" latinLnBrk="0" hangingPunct="1">
                        <a:defRPr sz="2500" kern="1200">
                          <a:solidFill>
                            <a:schemeClr val="dk1"/>
                          </a:solidFill>
                          <a:latin typeface="Calibri"/>
                        </a:defRPr>
                      </a:lvl5pPr>
                      <a:lvl6pPr marL="3226460" algn="l" defTabSz="1290584" rtl="0" eaLnBrk="1" latinLnBrk="0" hangingPunct="1">
                        <a:defRPr sz="2500" kern="1200">
                          <a:solidFill>
                            <a:schemeClr val="dk1"/>
                          </a:solidFill>
                          <a:latin typeface="Calibri"/>
                        </a:defRPr>
                      </a:lvl6pPr>
                      <a:lvl7pPr marL="3871752" algn="l" defTabSz="1290584" rtl="0" eaLnBrk="1" latinLnBrk="0" hangingPunct="1">
                        <a:defRPr sz="2500" kern="1200">
                          <a:solidFill>
                            <a:schemeClr val="dk1"/>
                          </a:solidFill>
                          <a:latin typeface="Calibri"/>
                        </a:defRPr>
                      </a:lvl7pPr>
                      <a:lvl8pPr marL="4517045" algn="l" defTabSz="1290584" rtl="0" eaLnBrk="1" latinLnBrk="0" hangingPunct="1">
                        <a:defRPr sz="2500" kern="1200">
                          <a:solidFill>
                            <a:schemeClr val="dk1"/>
                          </a:solidFill>
                          <a:latin typeface="Calibri"/>
                        </a:defRPr>
                      </a:lvl8pPr>
                      <a:lvl9pPr marL="5162337" algn="l" defTabSz="1290584" rtl="0" eaLnBrk="1" latinLnBrk="0" hangingPunct="1">
                        <a:defRPr sz="2500" kern="1200">
                          <a:solidFill>
                            <a:schemeClr val="dk1"/>
                          </a:solidFill>
                          <a:latin typeface="Calibri"/>
                        </a:defRPr>
                      </a:lvl9pPr>
                    </a:lstStyle>
                    <a:p>
                      <a:pPr marL="0" marR="0" indent="0" algn="l" defTabSz="129058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Text</a:t>
                      </a:r>
                    </a:p>
                    <a:p>
                      <a:pPr marL="0" marR="0" indent="0" algn="l" defTabSz="1290584" rtl="0" eaLnBrk="1" fontAlgn="auto" latinLnBrk="0" hangingPunct="1">
                        <a:lnSpc>
                          <a:spcPct val="100000"/>
                        </a:lnSpc>
                        <a:spcBef>
                          <a:spcPts val="0"/>
                        </a:spcBef>
                        <a:spcAft>
                          <a:spcPts val="0"/>
                        </a:spcAft>
                        <a:buClrTx/>
                        <a:buSzTx/>
                        <a:buFontTx/>
                        <a:buNone/>
                        <a:tabLst/>
                        <a:defRPr/>
                      </a:pPr>
                      <a:endParaRPr lang="en-US" sz="1800" noProof="0" dirty="0">
                        <a:ln>
                          <a:solidFill>
                            <a:srgbClr val="FFFFFF"/>
                          </a:solidFill>
                        </a:ln>
                        <a:solidFill>
                          <a:schemeClr val="tx1"/>
                        </a:solidFill>
                      </a:endParaRPr>
                    </a:p>
                  </a:txBody>
                  <a:tcPr marL="102402" marR="102402" marT="52438" marB="52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9DE3">
                        <a:tint val="20000"/>
                      </a:srgbClr>
                    </a:solidFill>
                  </a:tcPr>
                </a:tc>
              </a:tr>
            </a:tbl>
          </a:graphicData>
        </a:graphic>
      </p:graphicFrame>
      <p:sp>
        <p:nvSpPr>
          <p:cNvPr id="8" name="Text Placeholder 8"/>
          <p:cNvSpPr txBox="1">
            <a:spLocks/>
          </p:cNvSpPr>
          <p:nvPr userDrawn="1"/>
        </p:nvSpPr>
        <p:spPr>
          <a:xfrm>
            <a:off x="984252" y="2033359"/>
            <a:ext cx="5828926" cy="964552"/>
          </a:xfrm>
          <a:prstGeom prst="rect">
            <a:avLst/>
          </a:prstGeom>
        </p:spPr>
        <p:txBody>
          <a:bodyPr lIns="0" tIns="0" rIns="0" bIns="0">
            <a:spAutoFit/>
          </a:bodyPr>
          <a:lstStyle>
            <a:lvl1pPr marL="399990" indent="-399990">
              <a:buSzPct val="100000"/>
              <a:buFontTx/>
              <a:buBlip>
                <a:blip r:embed="rId2"/>
              </a:buBlip>
              <a:defRPr b="0">
                <a:solidFill>
                  <a:schemeClr val="tx1"/>
                </a:solidFill>
              </a:defRPr>
            </a:lvl1pPr>
            <a:lvl2pPr>
              <a:buFontTx/>
              <a:buBlip>
                <a:blip r:embed="rId3"/>
              </a:buBlip>
              <a:defRPr>
                <a:solidFill>
                  <a:schemeClr val="tx1"/>
                </a:solidFill>
              </a:defRPr>
            </a:lvl2pPr>
            <a:lvl3pPr marL="1715830" indent="-344437">
              <a:buSzPct val="90000"/>
              <a:buFontTx/>
              <a:buBlip>
                <a:blip r:embed="rId4"/>
              </a:buBlip>
              <a:defRPr>
                <a:solidFill>
                  <a:schemeClr val="tx1"/>
                </a:solidFill>
              </a:defRPr>
            </a:lvl3pPr>
          </a:lstStyle>
          <a:p>
            <a:pPr marL="399990" marR="0" lvl="0" indent="-399990" algn="l" defTabSz="1288856" rtl="0" eaLnBrk="1" fontAlgn="base" latinLnBrk="0" hangingPunct="1">
              <a:lnSpc>
                <a:spcPct val="100000"/>
              </a:lnSpc>
              <a:spcBef>
                <a:spcPct val="20000"/>
              </a:spcBef>
              <a:spcAft>
                <a:spcPct val="0"/>
              </a:spcAft>
              <a:buClrTx/>
              <a:buSzPct val="100000"/>
              <a:buFontTx/>
              <a:buBlip>
                <a:blip r:embed="rId2"/>
              </a:buBlip>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Click to enter the text</a:t>
            </a:r>
          </a:p>
          <a:p>
            <a:pPr marL="1030134" marR="0" lvl="1" indent="-347611" algn="l" defTabSz="1288856" rtl="0" eaLnBrk="1" fontAlgn="base" latinLnBrk="0" hangingPunct="1">
              <a:lnSpc>
                <a:spcPct val="100000"/>
              </a:lnSpc>
              <a:spcBef>
                <a:spcPct val="20000"/>
              </a:spcBef>
              <a:spcAft>
                <a:spcPct val="0"/>
              </a:spcAft>
              <a:buClrTx/>
              <a:buSzTx/>
              <a:buFontTx/>
              <a:buBlip>
                <a:blip r:embed="rId3"/>
              </a:buBlip>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Second level</a:t>
            </a:r>
          </a:p>
          <a:p>
            <a:pPr marL="1715830" marR="0" lvl="2" indent="-344437" algn="l" defTabSz="1288856" rtl="0" eaLnBrk="1" fontAlgn="base" latinLnBrk="0" hangingPunct="1">
              <a:lnSpc>
                <a:spcPct val="100000"/>
              </a:lnSpc>
              <a:spcBef>
                <a:spcPct val="20000"/>
              </a:spcBef>
              <a:spcAft>
                <a:spcPct val="0"/>
              </a:spcAft>
              <a:buClrTx/>
              <a:buSzPct val="90000"/>
              <a:buFontTx/>
              <a:buBlip>
                <a:blip r:embed="rId4"/>
              </a:buBlip>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Third level</a:t>
            </a:r>
          </a:p>
        </p:txBody>
      </p:sp>
      <p:sp>
        <p:nvSpPr>
          <p:cNvPr id="9" name="Text Placeholder 8"/>
          <p:cNvSpPr txBox="1">
            <a:spLocks/>
          </p:cNvSpPr>
          <p:nvPr userDrawn="1"/>
        </p:nvSpPr>
        <p:spPr>
          <a:xfrm>
            <a:off x="984252" y="5001305"/>
            <a:ext cx="5828926" cy="624123"/>
          </a:xfrm>
          <a:prstGeom prst="rect">
            <a:avLst/>
          </a:prstGeom>
        </p:spPr>
        <p:txBody>
          <a:bodyPr lIns="0" tIns="0" rIns="0" bIns="0">
            <a:spAutoFit/>
          </a:bodyPr>
          <a:lstStyle>
            <a:lvl1pPr marL="399990" indent="-399990">
              <a:buSzPct val="100000"/>
              <a:buFontTx/>
              <a:buBlip>
                <a:blip r:embed="rId2"/>
              </a:buBlip>
              <a:defRPr b="0">
                <a:solidFill>
                  <a:schemeClr val="tx1"/>
                </a:solidFill>
              </a:defRPr>
            </a:lvl1pPr>
            <a:lvl2pPr>
              <a:buFontTx/>
              <a:buBlip>
                <a:blip r:embed="rId3"/>
              </a:buBlip>
              <a:defRPr>
                <a:solidFill>
                  <a:schemeClr val="tx1"/>
                </a:solidFill>
              </a:defRPr>
            </a:lvl2pPr>
            <a:lvl3pPr marL="1715830" indent="-344437">
              <a:buSzPct val="90000"/>
              <a:buFontTx/>
              <a:buBlip>
                <a:blip r:embed="rId4"/>
              </a:buBlip>
              <a:defRPr>
                <a:solidFill>
                  <a:schemeClr val="tx1"/>
                </a:solidFill>
              </a:defRPr>
            </a:lvl3pPr>
          </a:lstStyle>
          <a:p>
            <a:pPr marL="399990" marR="0" lvl="0" indent="-399990" algn="l" defTabSz="1288856" rtl="0" eaLnBrk="1" fontAlgn="base" latinLnBrk="0" hangingPunct="1">
              <a:lnSpc>
                <a:spcPct val="100000"/>
              </a:lnSpc>
              <a:spcBef>
                <a:spcPct val="20000"/>
              </a:spcBef>
              <a:spcAft>
                <a:spcPct val="0"/>
              </a:spcAft>
              <a:buClrTx/>
              <a:buSzPct val="150000"/>
              <a:buFontTx/>
              <a:buBlip>
                <a:blip r:embed="rId5"/>
              </a:buBlip>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Click to enter the text</a:t>
            </a:r>
          </a:p>
          <a:p>
            <a:pPr marL="1030134" marR="0" lvl="1" indent="-347611" algn="l" defTabSz="1288856" rtl="0" eaLnBrk="1" fontAlgn="base" latinLnBrk="0" hangingPunct="1">
              <a:lnSpc>
                <a:spcPct val="100000"/>
              </a:lnSpc>
              <a:spcBef>
                <a:spcPct val="20000"/>
              </a:spcBef>
              <a:spcAft>
                <a:spcPct val="0"/>
              </a:spcAft>
              <a:buClrTx/>
              <a:buSzTx/>
              <a:buFontTx/>
              <a:buBlip>
                <a:blip r:embed="rId3"/>
              </a:buBlip>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Second level</a:t>
            </a:r>
          </a:p>
        </p:txBody>
      </p:sp>
      <p:sp>
        <p:nvSpPr>
          <p:cNvPr id="10" name="Text Placeholder 8"/>
          <p:cNvSpPr txBox="1">
            <a:spLocks/>
          </p:cNvSpPr>
          <p:nvPr userDrawn="1"/>
        </p:nvSpPr>
        <p:spPr>
          <a:xfrm>
            <a:off x="982802" y="3356966"/>
            <a:ext cx="5837098" cy="1304983"/>
          </a:xfrm>
          <a:prstGeom prst="rect">
            <a:avLst/>
          </a:prstGeom>
        </p:spPr>
        <p:txBody>
          <a:bodyPr lIns="0" tIns="0" rIns="0" bIns="0">
            <a:spAutoFit/>
          </a:bodyPr>
          <a:lstStyle>
            <a:lvl1pPr>
              <a:defRPr b="0"/>
            </a:lvl1pPr>
          </a:lstStyle>
          <a:p>
            <a:pPr marL="401578" marR="0" lvl="0" indent="-401578" algn="l" defTabSz="1288856" rtl="0" eaLnBrk="1" fontAlgn="base" latinLnBrk="0" hangingPunct="1">
              <a:lnSpc>
                <a:spcPct val="100000"/>
              </a:lnSpc>
              <a:spcBef>
                <a:spcPct val="20000"/>
              </a:spcBef>
              <a:spcAft>
                <a:spcPct val="0"/>
              </a:spcAft>
              <a:buClrTx/>
              <a:buSzTx/>
              <a:buFont typeface="+mj-lt"/>
              <a:buAutoNum type="arabicPeriod"/>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Click to enter the text</a:t>
            </a:r>
          </a:p>
          <a:p>
            <a:pPr marL="1030134" marR="0" lvl="1" indent="-347611" algn="l" defTabSz="1288856" rtl="0" eaLnBrk="1" fontAlgn="base" latinLnBrk="0" hangingPunct="1">
              <a:lnSpc>
                <a:spcPct val="100000"/>
              </a:lnSpc>
              <a:spcBef>
                <a:spcPct val="20000"/>
              </a:spcBef>
              <a:spcAft>
                <a:spcPct val="0"/>
              </a:spcAft>
              <a:buClrTx/>
              <a:buSzTx/>
              <a:buFont typeface="+mj-lt"/>
              <a:buAutoNum type="alphaLcPeriod"/>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Second level</a:t>
            </a:r>
          </a:p>
          <a:p>
            <a:pPr marL="1715830" marR="0" lvl="2" indent="-338087" algn="l" defTabSz="1288856" rtl="0" eaLnBrk="1" fontAlgn="base" latinLnBrk="0" hangingPunct="1">
              <a:lnSpc>
                <a:spcPct val="100000"/>
              </a:lnSpc>
              <a:spcBef>
                <a:spcPct val="20000"/>
              </a:spcBef>
              <a:spcAft>
                <a:spcPct val="0"/>
              </a:spcAft>
              <a:buClrTx/>
              <a:buSzTx/>
              <a:buFont typeface="+mj-lt"/>
              <a:buAutoNum type="romanLcPeriod"/>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Third level</a:t>
            </a:r>
          </a:p>
          <a:p>
            <a:pPr marL="2285656" marR="0" lvl="3" indent="-341261" algn="l" defTabSz="1288856" rtl="0" eaLnBrk="1" fontAlgn="base" latinLnBrk="0" hangingPunct="1">
              <a:lnSpc>
                <a:spcPct val="100000"/>
              </a:lnSpc>
              <a:spcBef>
                <a:spcPct val="20000"/>
              </a:spcBef>
              <a:spcAft>
                <a:spcPct val="0"/>
              </a:spcAft>
              <a:buClrTx/>
              <a:buSzTx/>
              <a:buFont typeface="+mj-lt"/>
              <a:buAutoNum type="romanUcPeriod"/>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Fourth level</a:t>
            </a:r>
          </a:p>
        </p:txBody>
      </p:sp>
      <p:sp>
        <p:nvSpPr>
          <p:cNvPr id="11" name="Text Placeholder 40"/>
          <p:cNvSpPr txBox="1">
            <a:spLocks/>
          </p:cNvSpPr>
          <p:nvPr userDrawn="1"/>
        </p:nvSpPr>
        <p:spPr>
          <a:xfrm>
            <a:off x="987558" y="1438531"/>
            <a:ext cx="11563263" cy="283692"/>
          </a:xfrm>
          <a:prstGeom prst="rect">
            <a:avLst/>
          </a:prstGeom>
        </p:spPr>
        <p:txBody>
          <a:bodyPr lIns="0" tIns="0" rIns="0" bIns="0">
            <a:spAutoFit/>
          </a:bodyPr>
          <a:lstStyle>
            <a:lvl1pPr>
              <a:buSzPct val="150000"/>
              <a:buFont typeface="Arial" pitchFamily="34" charset="0"/>
              <a:buNone/>
              <a:defRPr b="0"/>
            </a:lvl1pPr>
          </a:lstStyle>
          <a:p>
            <a:pPr marL="0" marR="0" lvl="0" indent="0" algn="l" defTabSz="1288856" rtl="0" eaLnBrk="1" fontAlgn="base" latinLnBrk="0" hangingPunct="1">
              <a:lnSpc>
                <a:spcPct val="100000"/>
              </a:lnSpc>
              <a:spcBef>
                <a:spcPct val="20000"/>
              </a:spcBef>
              <a:spcAft>
                <a:spcPct val="0"/>
              </a:spcAft>
              <a:buClrTx/>
              <a:buSzPct val="150000"/>
              <a:buFont typeface="Arial" pitchFamily="34" charset="0"/>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Click to edit the text</a:t>
            </a:r>
          </a:p>
        </p:txBody>
      </p:sp>
      <p:sp>
        <p:nvSpPr>
          <p:cNvPr id="12" name="Text Placeholder 8"/>
          <p:cNvSpPr txBox="1">
            <a:spLocks/>
          </p:cNvSpPr>
          <p:nvPr userDrawn="1"/>
        </p:nvSpPr>
        <p:spPr>
          <a:xfrm>
            <a:off x="984252" y="5990558"/>
            <a:ext cx="5828926" cy="624123"/>
          </a:xfrm>
          <a:prstGeom prst="rect">
            <a:avLst/>
          </a:prstGeom>
        </p:spPr>
        <p:txBody>
          <a:bodyPr lIns="0" tIns="0" rIns="0" bIns="0">
            <a:spAutoFit/>
          </a:bodyPr>
          <a:lstStyle>
            <a:lvl1pPr marL="399990" indent="-399990">
              <a:buSzPct val="100000"/>
              <a:buFontTx/>
              <a:buBlip>
                <a:blip r:embed="rId2"/>
              </a:buBlip>
              <a:defRPr b="0">
                <a:solidFill>
                  <a:schemeClr val="tx1"/>
                </a:solidFill>
              </a:defRPr>
            </a:lvl1pPr>
            <a:lvl2pPr>
              <a:buFontTx/>
              <a:buBlip>
                <a:blip r:embed="rId3"/>
              </a:buBlip>
              <a:defRPr>
                <a:solidFill>
                  <a:schemeClr val="tx1"/>
                </a:solidFill>
              </a:defRPr>
            </a:lvl2pPr>
            <a:lvl3pPr marL="1715830" indent="-344437">
              <a:buSzPct val="90000"/>
              <a:buFontTx/>
              <a:buBlip>
                <a:blip r:embed="rId4"/>
              </a:buBlip>
              <a:defRPr>
                <a:solidFill>
                  <a:schemeClr val="tx1"/>
                </a:solidFill>
              </a:defRPr>
            </a:lvl3pPr>
          </a:lstStyle>
          <a:p>
            <a:pPr marL="399990" marR="0" lvl="0" indent="-399990" algn="l" defTabSz="1288856" rtl="0" eaLnBrk="1" fontAlgn="base" latinLnBrk="0" hangingPunct="1">
              <a:lnSpc>
                <a:spcPct val="100000"/>
              </a:lnSpc>
              <a:spcBef>
                <a:spcPct val="20000"/>
              </a:spcBef>
              <a:spcAft>
                <a:spcPct val="0"/>
              </a:spcAft>
              <a:buClrTx/>
              <a:buSzPct val="100000"/>
              <a:buFont typeface="+mj-lt"/>
              <a:buAutoNum type="alphaUcPeriod"/>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Click to enter the text</a:t>
            </a:r>
          </a:p>
          <a:p>
            <a:pPr marL="1030134" marR="0" lvl="1" indent="-347611" algn="l" defTabSz="1288856" rtl="0" eaLnBrk="1" fontAlgn="base" latinLnBrk="0" hangingPunct="1">
              <a:lnSpc>
                <a:spcPct val="100000"/>
              </a:lnSpc>
              <a:spcBef>
                <a:spcPct val="20000"/>
              </a:spcBef>
              <a:spcAft>
                <a:spcPct val="0"/>
              </a:spcAft>
              <a:buClrTx/>
              <a:buSzTx/>
              <a:buFontTx/>
              <a:buBlip>
                <a:blip r:embed="rId3"/>
              </a:buBlip>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Second level</a:t>
            </a:r>
          </a:p>
        </p:txBody>
      </p:sp>
      <p:sp>
        <p:nvSpPr>
          <p:cNvPr id="14" name="Oval 29"/>
          <p:cNvSpPr/>
          <p:nvPr userDrawn="1"/>
        </p:nvSpPr>
        <p:spPr>
          <a:xfrm>
            <a:off x="7057095" y="7467067"/>
            <a:ext cx="359432" cy="368116"/>
          </a:xfrm>
          <a:prstGeom prst="ellipse">
            <a:avLst/>
          </a:prstGeom>
          <a:ln/>
        </p:spPr>
        <p:style>
          <a:lnRef idx="1">
            <a:schemeClr val="accent2"/>
          </a:lnRef>
          <a:fillRef idx="2">
            <a:schemeClr val="accent2"/>
          </a:fillRef>
          <a:effectRef idx="1">
            <a:schemeClr val="accent2"/>
          </a:effectRef>
          <a:fontRef idx="minor">
            <a:schemeClr val="dk1"/>
          </a:fontRef>
        </p:style>
        <p:txBody>
          <a:bodyPr wrap="none" lIns="0" tIns="0" rIns="0" bIns="0" rtlCol="0" anchor="ctr" anchorCtr="1"/>
          <a:lstStyle/>
          <a:p>
            <a:pPr algn="ctr"/>
            <a:r>
              <a:rPr lang="en-US" sz="1600" b="1" dirty="0" smtClean="0">
                <a:solidFill>
                  <a:schemeClr val="accent2"/>
                </a:solidFill>
              </a:rPr>
              <a:t>1</a:t>
            </a:r>
            <a:endParaRPr lang="en-US" sz="1600" b="1" dirty="0">
              <a:solidFill>
                <a:schemeClr val="accent2"/>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a:lvl1pPr>
          </a:lstStyle>
          <a:p>
            <a:r>
              <a:rPr lang="en-US" dirty="0" smtClean="0"/>
              <a:t>Toolbox 3: Image effects</a:t>
            </a:r>
            <a:endParaRPr lang="en-US" dirty="0"/>
          </a:p>
        </p:txBody>
      </p:sp>
      <p:pic>
        <p:nvPicPr>
          <p:cNvPr id="3074" name="Picture 2"/>
          <p:cNvPicPr>
            <a:picLocks noChangeAspect="1" noChangeArrowheads="1"/>
          </p:cNvPicPr>
          <p:nvPr userDrawn="1"/>
        </p:nvPicPr>
        <p:blipFill>
          <a:blip r:embed="rId2" cstate="print"/>
          <a:srcRect b="49223"/>
          <a:stretch>
            <a:fillRect/>
          </a:stretch>
        </p:blipFill>
        <p:spPr bwMode="auto">
          <a:xfrm>
            <a:off x="5069567" y="1685779"/>
            <a:ext cx="3053048" cy="2103448"/>
          </a:xfrm>
          <a:prstGeom prst="rect">
            <a:avLst/>
          </a:prstGeom>
          <a:ln w="28575">
            <a:noFill/>
            <a:prstDash val="dash"/>
          </a:ln>
          <a:effectLst>
            <a:outerShdw blurRad="292100" dist="139700" dir="2700000" algn="tl" rotWithShape="0">
              <a:srgbClr val="333333">
                <a:alpha val="65000"/>
              </a:srgbClr>
            </a:outerShdw>
          </a:effectLst>
        </p:spPr>
      </p:pic>
      <p:pic>
        <p:nvPicPr>
          <p:cNvPr id="11" name="Picture 2"/>
          <p:cNvPicPr>
            <a:picLocks noChangeAspect="1" noChangeArrowheads="1"/>
          </p:cNvPicPr>
          <p:nvPr userDrawn="1"/>
        </p:nvPicPr>
        <p:blipFill>
          <a:blip r:embed="rId2" cstate="print"/>
          <a:srcRect t="88925"/>
          <a:stretch>
            <a:fillRect/>
          </a:stretch>
        </p:blipFill>
        <p:spPr bwMode="auto">
          <a:xfrm>
            <a:off x="5069567" y="3957103"/>
            <a:ext cx="3053048" cy="458784"/>
          </a:xfrm>
          <a:prstGeom prst="rect">
            <a:avLst/>
          </a:prstGeom>
          <a:ln w="28575">
            <a:noFill/>
            <a:prstDash val="dash"/>
          </a:ln>
          <a:effectLst>
            <a:outerShdw blurRad="292100" dist="139700" dir="2700000" algn="tl" rotWithShape="0">
              <a:srgbClr val="333333">
                <a:alpha val="65000"/>
              </a:srgbClr>
            </a:outerShdw>
          </a:effectLst>
        </p:spPr>
      </p:pic>
      <p:pic>
        <p:nvPicPr>
          <p:cNvPr id="3080"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843644" y="1693908"/>
            <a:ext cx="3762375" cy="2743200"/>
          </a:xfrm>
          <a:prstGeom prst="rect">
            <a:avLst/>
          </a:prstGeom>
          <a:ln>
            <a:noFill/>
          </a:ln>
          <a:effectLst>
            <a:outerShdw blurRad="292100" dist="139700" dir="2700000" algn="tl" rotWithShape="0">
              <a:srgbClr val="333333">
                <a:alpha val="65000"/>
              </a:srgbClr>
            </a:outerShdw>
          </a:effectLst>
        </p:spPr>
      </p:pic>
      <p:pic>
        <p:nvPicPr>
          <p:cNvPr id="3083" name="Picture 11"/>
          <p:cNvPicPr>
            <a:picLocks noChangeAspect="1" noChangeArrowheads="1"/>
          </p:cNvPicPr>
          <p:nvPr userDrawn="1"/>
        </p:nvPicPr>
        <p:blipFill>
          <a:blip r:embed="rId4" cstate="print"/>
          <a:srcRect/>
          <a:stretch>
            <a:fillRect/>
          </a:stretch>
        </p:blipFill>
        <p:spPr bwMode="auto">
          <a:xfrm>
            <a:off x="4204153" y="8169706"/>
            <a:ext cx="418052" cy="443389"/>
          </a:xfrm>
          <a:prstGeom prst="roundRect">
            <a:avLst>
              <a:gd name="adj" fmla="val 8594"/>
            </a:avLst>
          </a:prstGeom>
          <a:solidFill>
            <a:srgbClr val="FFFFFF">
              <a:shade val="85000"/>
            </a:srgbClr>
          </a:solidFill>
          <a:ln w="28575">
            <a:solidFill>
              <a:schemeClr val="accent2"/>
            </a:solidFill>
          </a:ln>
          <a:effectLst/>
        </p:spPr>
      </p:pic>
      <p:pic>
        <p:nvPicPr>
          <p:cNvPr id="16" name="Picture 8"/>
          <p:cNvPicPr>
            <a:picLocks noChangeAspect="1" noChangeArrowheads="1"/>
          </p:cNvPicPr>
          <p:nvPr userDrawn="1"/>
        </p:nvPicPr>
        <p:blipFill>
          <a:blip r:embed="rId3" cstate="print">
            <a:clrChange>
              <a:clrFrom>
                <a:srgbClr val="FFFFFF"/>
              </a:clrFrom>
              <a:clrTo>
                <a:srgbClr val="FFFFFF">
                  <a:alpha val="0"/>
                </a:srgbClr>
              </a:clrTo>
            </a:clrChange>
          </a:blip>
          <a:srcRect l="54008" t="8333"/>
          <a:stretch>
            <a:fillRect/>
          </a:stretch>
        </p:blipFill>
        <p:spPr bwMode="auto">
          <a:xfrm>
            <a:off x="1872345" y="5023669"/>
            <a:ext cx="1730392" cy="2514609"/>
          </a:xfrm>
          <a:prstGeom prst="rect">
            <a:avLst/>
          </a:prstGeom>
          <a:ln w="28575">
            <a:solidFill>
              <a:schemeClr val="accent2"/>
            </a:solidFill>
            <a:prstDash val="dash"/>
          </a:ln>
          <a:effectLst>
            <a:outerShdw blurRad="292100" dist="139700" dir="2700000" algn="tl" rotWithShape="0">
              <a:srgbClr val="333333">
                <a:alpha val="65000"/>
              </a:srgbClr>
            </a:outerShdw>
          </a:effectLst>
        </p:spPr>
      </p:pic>
      <p:pic>
        <p:nvPicPr>
          <p:cNvPr id="3084" name="Picture 12"/>
          <p:cNvPicPr>
            <a:picLocks noChangeAspect="1" noChangeArrowheads="1"/>
          </p:cNvPicPr>
          <p:nvPr userDrawn="1"/>
        </p:nvPicPr>
        <p:blipFill>
          <a:blip r:embed="rId5" cstate="print"/>
          <a:srcRect/>
          <a:stretch>
            <a:fillRect/>
          </a:stretch>
        </p:blipFill>
        <p:spPr bwMode="auto">
          <a:xfrm>
            <a:off x="9120867" y="1646760"/>
            <a:ext cx="3053048" cy="4142518"/>
          </a:xfrm>
          <a:prstGeom prst="rect">
            <a:avLst/>
          </a:prstGeom>
          <a:ln>
            <a:noFill/>
          </a:ln>
          <a:effectLst>
            <a:outerShdw blurRad="292100" dist="139700" dir="2700000" algn="tl" rotWithShape="0">
              <a:srgbClr val="333333">
                <a:alpha val="65000"/>
              </a:srgbClr>
            </a:outerShdw>
          </a:effectLst>
        </p:spPr>
      </p:pic>
      <p:pic>
        <p:nvPicPr>
          <p:cNvPr id="3086" name="Picture 14"/>
          <p:cNvPicPr>
            <a:picLocks noChangeAspect="1" noChangeArrowheads="1"/>
          </p:cNvPicPr>
          <p:nvPr userDrawn="1"/>
        </p:nvPicPr>
        <p:blipFill>
          <a:blip r:embed="rId6" cstate="print"/>
          <a:srcRect/>
          <a:stretch>
            <a:fillRect/>
          </a:stretch>
        </p:blipFill>
        <p:spPr bwMode="auto">
          <a:xfrm>
            <a:off x="5790070" y="8013622"/>
            <a:ext cx="3901821" cy="747427"/>
          </a:xfrm>
          <a:prstGeom prst="rect">
            <a:avLst/>
          </a:prstGeom>
          <a:ln>
            <a:noFill/>
          </a:ln>
          <a:effectLst>
            <a:outerShdw blurRad="292100" dist="139700" dir="2700000" algn="tl" rotWithShape="0">
              <a:srgbClr val="333333">
                <a:alpha val="65000"/>
              </a:srgbClr>
            </a:outerShdw>
          </a:effectLst>
        </p:spPr>
      </p:pic>
      <p:pic>
        <p:nvPicPr>
          <p:cNvPr id="20" name="Picture 2"/>
          <p:cNvPicPr>
            <a:picLocks noChangeAspect="1" noChangeArrowheads="1"/>
          </p:cNvPicPr>
          <p:nvPr userDrawn="1"/>
        </p:nvPicPr>
        <p:blipFill>
          <a:blip r:embed="rId2" cstate="print"/>
          <a:srcRect b="49223"/>
          <a:stretch>
            <a:fillRect/>
          </a:stretch>
        </p:blipFill>
        <p:spPr bwMode="auto">
          <a:xfrm>
            <a:off x="5145767" y="5119591"/>
            <a:ext cx="3053048" cy="2103448"/>
          </a:xfrm>
          <a:prstGeom prst="rect">
            <a:avLst/>
          </a:prstGeom>
          <a:ln w="28575">
            <a:solidFill>
              <a:schemeClr val="accent2"/>
            </a:solidFill>
            <a:prstDash val="dash"/>
          </a:ln>
          <a:effectLst>
            <a:outerShdw blurRad="292100" dist="139700" dir="2700000" algn="tl" rotWithShape="0">
              <a:srgbClr val="333333">
                <a:alpha val="65000"/>
              </a:srgbClr>
            </a:outerShdw>
          </a:effectLst>
        </p:spPr>
      </p:pic>
      <p:cxnSp>
        <p:nvCxnSpPr>
          <p:cNvPr id="23" name="Straight Connector 22"/>
          <p:cNvCxnSpPr/>
          <p:nvPr userDrawn="1"/>
        </p:nvCxnSpPr>
        <p:spPr>
          <a:xfrm>
            <a:off x="5069567" y="3796499"/>
            <a:ext cx="3013076" cy="1626"/>
          </a:xfrm>
          <a:prstGeom prst="line">
            <a:avLst/>
          </a:prstGeom>
          <a:ln w="28575">
            <a:solidFill>
              <a:schemeClr val="accent2"/>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5069567" y="3957102"/>
            <a:ext cx="3013076" cy="1626"/>
          </a:xfrm>
          <a:prstGeom prst="line">
            <a:avLst/>
          </a:prstGeom>
          <a:ln w="28575">
            <a:solidFill>
              <a:schemeClr val="accent2"/>
            </a:solidFill>
            <a:prstDash val="dashDot"/>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olbox 1">
    <p:spTree>
      <p:nvGrpSpPr>
        <p:cNvPr id="1" name=""/>
        <p:cNvGrpSpPr/>
        <p:nvPr/>
      </p:nvGrpSpPr>
      <p:grpSpPr>
        <a:xfrm>
          <a:off x="0" y="0"/>
          <a:ext cx="0" cy="0"/>
          <a:chOff x="0" y="0"/>
          <a:chExt cx="0" cy="0"/>
        </a:xfrm>
      </p:grpSpPr>
      <p:pic>
        <p:nvPicPr>
          <p:cNvPr id="3" name="Image 29" descr="flêche droite orange.png"/>
          <p:cNvPicPr>
            <a:picLocks noChangeAspect="1"/>
          </p:cNvPicPr>
          <p:nvPr userDrawn="1"/>
        </p:nvPicPr>
        <p:blipFill>
          <a:blip r:embed="rId2" cstate="print"/>
          <a:srcRect/>
          <a:stretch>
            <a:fillRect/>
          </a:stretch>
        </p:blipFill>
        <p:spPr bwMode="auto">
          <a:xfrm>
            <a:off x="11337828" y="5195378"/>
            <a:ext cx="830263" cy="1686015"/>
          </a:xfrm>
          <a:prstGeom prst="rect">
            <a:avLst/>
          </a:prstGeom>
          <a:ln>
            <a:noFill/>
          </a:ln>
          <a:effectLst/>
        </p:spPr>
      </p:pic>
      <p:pic>
        <p:nvPicPr>
          <p:cNvPr id="4" name="Image 30" descr="flêche droite orange.png"/>
          <p:cNvPicPr>
            <a:picLocks noChangeAspect="1"/>
          </p:cNvPicPr>
          <p:nvPr userDrawn="1"/>
        </p:nvPicPr>
        <p:blipFill>
          <a:blip r:embed="rId3" cstate="print"/>
          <a:stretch>
            <a:fillRect/>
          </a:stretch>
        </p:blipFill>
        <p:spPr bwMode="auto">
          <a:xfrm flipH="1" flipV="1">
            <a:off x="2384049" y="6367664"/>
            <a:ext cx="300409" cy="1083526"/>
          </a:xfrm>
          <a:prstGeom prst="rect">
            <a:avLst/>
          </a:prstGeom>
          <a:ln>
            <a:noFill/>
          </a:ln>
          <a:effectLst/>
        </p:spPr>
      </p:pic>
      <p:pic>
        <p:nvPicPr>
          <p:cNvPr id="5" name="Image 31" descr="flêche droite orange.png"/>
          <p:cNvPicPr>
            <a:picLocks noChangeAspect="1"/>
          </p:cNvPicPr>
          <p:nvPr userDrawn="1"/>
        </p:nvPicPr>
        <p:blipFill>
          <a:blip r:embed="rId4" cstate="print"/>
          <a:srcRect/>
          <a:stretch>
            <a:fillRect/>
          </a:stretch>
        </p:blipFill>
        <p:spPr bwMode="auto">
          <a:xfrm>
            <a:off x="1289051" y="1841285"/>
            <a:ext cx="515938" cy="2199787"/>
          </a:xfrm>
          <a:prstGeom prst="rect">
            <a:avLst/>
          </a:prstGeom>
          <a:ln>
            <a:noFill/>
          </a:ln>
          <a:effectLst/>
        </p:spPr>
      </p:pic>
      <p:pic>
        <p:nvPicPr>
          <p:cNvPr id="6" name="Image 32" descr="flêche droite orange.png"/>
          <p:cNvPicPr>
            <a:picLocks noChangeAspect="1"/>
          </p:cNvPicPr>
          <p:nvPr userDrawn="1"/>
        </p:nvPicPr>
        <p:blipFill>
          <a:blip r:embed="rId5" cstate="print"/>
          <a:srcRect/>
          <a:stretch>
            <a:fillRect/>
          </a:stretch>
        </p:blipFill>
        <p:spPr bwMode="auto">
          <a:xfrm>
            <a:off x="10307541" y="5195378"/>
            <a:ext cx="828675" cy="1686015"/>
          </a:xfrm>
          <a:prstGeom prst="rect">
            <a:avLst/>
          </a:prstGeom>
          <a:ln>
            <a:noFill/>
          </a:ln>
          <a:effectLst/>
        </p:spPr>
      </p:pic>
      <p:pic>
        <p:nvPicPr>
          <p:cNvPr id="7" name="Image 33" descr="flêche droite orange.png"/>
          <p:cNvPicPr>
            <a:picLocks noChangeAspect="1"/>
          </p:cNvPicPr>
          <p:nvPr userDrawn="1"/>
        </p:nvPicPr>
        <p:blipFill>
          <a:blip r:embed="rId6" cstate="print"/>
          <a:srcRect/>
          <a:stretch>
            <a:fillRect/>
          </a:stretch>
        </p:blipFill>
        <p:spPr bwMode="auto">
          <a:xfrm>
            <a:off x="10132747" y="3312848"/>
            <a:ext cx="2286001" cy="1445387"/>
          </a:xfrm>
          <a:prstGeom prst="rect">
            <a:avLst/>
          </a:prstGeom>
          <a:ln>
            <a:noFill/>
          </a:ln>
          <a:effectLst/>
        </p:spPr>
      </p:pic>
      <p:pic>
        <p:nvPicPr>
          <p:cNvPr id="8" name="Image 45" descr="flêche ronde droite orange.png"/>
          <p:cNvPicPr>
            <a:picLocks noChangeAspect="1"/>
          </p:cNvPicPr>
          <p:nvPr userDrawn="1"/>
        </p:nvPicPr>
        <p:blipFill>
          <a:blip r:embed="rId7" cstate="print"/>
          <a:srcRect/>
          <a:stretch>
            <a:fillRect/>
          </a:stretch>
        </p:blipFill>
        <p:spPr bwMode="auto">
          <a:xfrm>
            <a:off x="3425878" y="1382790"/>
            <a:ext cx="2190751" cy="1781940"/>
          </a:xfrm>
          <a:prstGeom prst="rect">
            <a:avLst/>
          </a:prstGeom>
          <a:ln>
            <a:noFill/>
          </a:ln>
          <a:effectLst/>
        </p:spPr>
      </p:pic>
      <p:pic>
        <p:nvPicPr>
          <p:cNvPr id="9" name="Image 46" descr="flêche ronde droite orange.png"/>
          <p:cNvPicPr>
            <a:picLocks noChangeAspect="1"/>
          </p:cNvPicPr>
          <p:nvPr userDrawn="1"/>
        </p:nvPicPr>
        <p:blipFill>
          <a:blip r:embed="rId7" cstate="print"/>
          <a:srcRect/>
          <a:stretch>
            <a:fillRect/>
          </a:stretch>
        </p:blipFill>
        <p:spPr bwMode="auto">
          <a:xfrm rot="-9900000">
            <a:off x="3898949" y="2700258"/>
            <a:ext cx="2190751" cy="1781940"/>
          </a:xfrm>
          <a:prstGeom prst="rect">
            <a:avLst/>
          </a:prstGeom>
          <a:ln>
            <a:noFill/>
          </a:ln>
          <a:effectLst/>
        </p:spPr>
      </p:pic>
      <p:pic>
        <p:nvPicPr>
          <p:cNvPr id="10" name="Image 10" descr="arrow_light_short_up.png"/>
          <p:cNvPicPr>
            <a:picLocks noChangeAspect="1"/>
          </p:cNvPicPr>
          <p:nvPr userDrawn="1"/>
        </p:nvPicPr>
        <p:blipFill>
          <a:blip r:embed="rId3" cstate="print"/>
          <a:stretch>
            <a:fillRect/>
          </a:stretch>
        </p:blipFill>
        <p:spPr>
          <a:xfrm>
            <a:off x="1667047" y="5952977"/>
            <a:ext cx="320964" cy="1157658"/>
          </a:xfrm>
          <a:prstGeom prst="rect">
            <a:avLst/>
          </a:prstGeom>
          <a:ln>
            <a:noFill/>
          </a:ln>
          <a:effectLst/>
        </p:spPr>
      </p:pic>
      <p:pic>
        <p:nvPicPr>
          <p:cNvPr id="11" name="Image 13" descr="ovale.png"/>
          <p:cNvPicPr>
            <a:picLocks noChangeAspect="1"/>
          </p:cNvPicPr>
          <p:nvPr userDrawn="1"/>
        </p:nvPicPr>
        <p:blipFill>
          <a:blip r:embed="rId8" cstate="print"/>
          <a:stretch>
            <a:fillRect/>
          </a:stretch>
        </p:blipFill>
        <p:spPr>
          <a:xfrm>
            <a:off x="985137" y="4997840"/>
            <a:ext cx="2151711" cy="643006"/>
          </a:xfrm>
          <a:prstGeom prst="rect">
            <a:avLst/>
          </a:prstGeom>
          <a:ln>
            <a:noFill/>
          </a:ln>
          <a:effectLst/>
        </p:spPr>
      </p:pic>
      <p:pic>
        <p:nvPicPr>
          <p:cNvPr id="12" name="Image 31" descr="flêche droite orange.png"/>
          <p:cNvPicPr>
            <a:picLocks noChangeAspect="1"/>
          </p:cNvPicPr>
          <p:nvPr userDrawn="1"/>
        </p:nvPicPr>
        <p:blipFill>
          <a:blip r:embed="rId4" cstate="print"/>
          <a:srcRect/>
          <a:stretch>
            <a:fillRect/>
          </a:stretch>
        </p:blipFill>
        <p:spPr bwMode="auto">
          <a:xfrm rot="10800000">
            <a:off x="2127251" y="2572927"/>
            <a:ext cx="515938" cy="2199787"/>
          </a:xfrm>
          <a:prstGeom prst="rect">
            <a:avLst/>
          </a:prstGeom>
          <a:ln>
            <a:noFill/>
          </a:ln>
          <a:effectLst/>
        </p:spPr>
      </p:pic>
      <p:pic>
        <p:nvPicPr>
          <p:cNvPr id="13" name="Image 15" descr="arrow_round_right.png"/>
          <p:cNvPicPr>
            <a:picLocks noChangeAspect="1"/>
          </p:cNvPicPr>
          <p:nvPr userDrawn="1"/>
        </p:nvPicPr>
        <p:blipFill>
          <a:blip r:embed="rId9" cstate="print"/>
          <a:stretch>
            <a:fillRect/>
          </a:stretch>
        </p:blipFill>
        <p:spPr>
          <a:xfrm>
            <a:off x="3143302" y="4285700"/>
            <a:ext cx="2734388" cy="2364625"/>
          </a:xfrm>
          <a:prstGeom prst="rect">
            <a:avLst/>
          </a:prstGeom>
          <a:ln>
            <a:noFill/>
          </a:ln>
          <a:effectLst/>
        </p:spPr>
      </p:pic>
      <p:pic>
        <p:nvPicPr>
          <p:cNvPr id="14" name="Image 33" descr="flêche droite orange.png"/>
          <p:cNvPicPr>
            <a:picLocks noChangeAspect="1"/>
          </p:cNvPicPr>
          <p:nvPr userDrawn="1"/>
        </p:nvPicPr>
        <p:blipFill>
          <a:blip r:embed="rId6" cstate="print"/>
          <a:srcRect/>
          <a:stretch>
            <a:fillRect/>
          </a:stretch>
        </p:blipFill>
        <p:spPr bwMode="auto">
          <a:xfrm rot="10800000">
            <a:off x="10132747" y="1614638"/>
            <a:ext cx="2286001" cy="1445387"/>
          </a:xfrm>
          <a:prstGeom prst="rect">
            <a:avLst/>
          </a:prstGeom>
          <a:ln>
            <a:noFill/>
          </a:ln>
          <a:effectLst/>
        </p:spPr>
      </p:pic>
      <p:pic>
        <p:nvPicPr>
          <p:cNvPr id="15" name="Image 18" descr="arrow_short_up.png"/>
          <p:cNvPicPr>
            <a:picLocks noChangeAspect="1"/>
          </p:cNvPicPr>
          <p:nvPr userDrawn="1"/>
        </p:nvPicPr>
        <p:blipFill>
          <a:blip r:embed="rId10" cstate="print"/>
          <a:stretch>
            <a:fillRect/>
          </a:stretch>
        </p:blipFill>
        <p:spPr>
          <a:xfrm>
            <a:off x="7214293" y="4650792"/>
            <a:ext cx="947048" cy="2575987"/>
          </a:xfrm>
          <a:prstGeom prst="rect">
            <a:avLst/>
          </a:prstGeom>
          <a:ln>
            <a:noFill/>
          </a:ln>
          <a:effectLst/>
        </p:spPr>
      </p:pic>
      <p:pic>
        <p:nvPicPr>
          <p:cNvPr id="16" name="Image 19" descr="arrow_short_up.png"/>
          <p:cNvPicPr>
            <a:picLocks noChangeAspect="1"/>
          </p:cNvPicPr>
          <p:nvPr userDrawn="1"/>
        </p:nvPicPr>
        <p:blipFill>
          <a:blip r:embed="rId10" cstate="print"/>
          <a:stretch>
            <a:fillRect/>
          </a:stretch>
        </p:blipFill>
        <p:spPr>
          <a:xfrm rot="10800000">
            <a:off x="8427152" y="4889959"/>
            <a:ext cx="947048" cy="2575987"/>
          </a:xfrm>
          <a:prstGeom prst="rect">
            <a:avLst/>
          </a:prstGeom>
          <a:ln>
            <a:noFill/>
          </a:ln>
          <a:effectLst/>
        </p:spPr>
      </p:pic>
      <p:pic>
        <p:nvPicPr>
          <p:cNvPr id="17" name="Image 71" descr="arrow_short_up.png"/>
          <p:cNvPicPr>
            <a:picLocks noChangeAspect="1"/>
          </p:cNvPicPr>
          <p:nvPr userDrawn="1"/>
        </p:nvPicPr>
        <p:blipFill>
          <a:blip r:embed="rId10" cstate="print"/>
          <a:stretch>
            <a:fillRect/>
          </a:stretch>
        </p:blipFill>
        <p:spPr>
          <a:xfrm rot="6300000">
            <a:off x="7678887" y="1187830"/>
            <a:ext cx="969931" cy="2515213"/>
          </a:xfrm>
          <a:prstGeom prst="rect">
            <a:avLst/>
          </a:prstGeom>
          <a:ln>
            <a:noFill/>
          </a:ln>
          <a:effectLst/>
        </p:spPr>
      </p:pic>
      <p:pic>
        <p:nvPicPr>
          <p:cNvPr id="18" name="Image 72" descr="arrow_short_up.png"/>
          <p:cNvPicPr>
            <a:picLocks noChangeAspect="1"/>
          </p:cNvPicPr>
          <p:nvPr userDrawn="1"/>
        </p:nvPicPr>
        <p:blipFill>
          <a:blip r:embed="rId10" cstate="print"/>
          <a:stretch>
            <a:fillRect/>
          </a:stretch>
        </p:blipFill>
        <p:spPr>
          <a:xfrm rot="17100000">
            <a:off x="7434743" y="2651119"/>
            <a:ext cx="969931" cy="2515213"/>
          </a:xfrm>
          <a:prstGeom prst="rect">
            <a:avLst/>
          </a:prstGeom>
          <a:ln>
            <a:noFill/>
          </a:ln>
          <a:effectLst/>
        </p:spPr>
      </p:pic>
      <p:pic>
        <p:nvPicPr>
          <p:cNvPr id="19" name="Image 73" descr="arrow_round_right.png"/>
          <p:cNvPicPr>
            <a:picLocks noChangeAspect="1"/>
          </p:cNvPicPr>
          <p:nvPr userDrawn="1"/>
        </p:nvPicPr>
        <p:blipFill>
          <a:blip r:embed="rId9" cstate="print"/>
          <a:stretch>
            <a:fillRect/>
          </a:stretch>
        </p:blipFill>
        <p:spPr>
          <a:xfrm rot="10800000">
            <a:off x="4447331" y="5031855"/>
            <a:ext cx="2734388" cy="2364625"/>
          </a:xfrm>
          <a:prstGeom prst="rect">
            <a:avLst/>
          </a:prstGeom>
          <a:ln>
            <a:noFill/>
          </a:ln>
          <a:effectLst/>
        </p:spPr>
      </p:pic>
      <p:sp>
        <p:nvSpPr>
          <p:cNvPr id="22"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baseline="0"/>
            </a:lvl1pPr>
          </a:lstStyle>
          <a:p>
            <a:r>
              <a:rPr lang="en-US" dirty="0" smtClean="0"/>
              <a:t>Toolbox 4: Arrow and mouse images</a:t>
            </a:r>
            <a:endParaRPr lang="en-US" dirty="0"/>
          </a:p>
        </p:txBody>
      </p:sp>
      <p:pic>
        <p:nvPicPr>
          <p:cNvPr id="20" name="Picture 2" descr="mouse_rightbtn"/>
          <p:cNvPicPr>
            <a:picLocks noChangeAspect="1" noChangeArrowheads="1"/>
          </p:cNvPicPr>
          <p:nvPr userDrawn="1"/>
        </p:nvPicPr>
        <p:blipFill>
          <a:blip r:embed="rId11" cstate="print"/>
          <a:srcRect/>
          <a:stretch>
            <a:fillRect/>
          </a:stretch>
        </p:blipFill>
        <p:spPr bwMode="auto">
          <a:xfrm>
            <a:off x="2911021" y="7811181"/>
            <a:ext cx="1057275" cy="1171575"/>
          </a:xfrm>
          <a:prstGeom prst="rect">
            <a:avLst/>
          </a:prstGeom>
          <a:noFill/>
          <a:ln w="9525">
            <a:noFill/>
            <a:miter lim="800000"/>
            <a:headEnd/>
            <a:tailEnd/>
          </a:ln>
        </p:spPr>
      </p:pic>
      <p:pic>
        <p:nvPicPr>
          <p:cNvPr id="21" name="Picture 3" descr="mouse_leftbtn"/>
          <p:cNvPicPr>
            <a:picLocks noChangeAspect="1" noChangeArrowheads="1"/>
          </p:cNvPicPr>
          <p:nvPr userDrawn="1"/>
        </p:nvPicPr>
        <p:blipFill>
          <a:blip r:embed="rId12" cstate="print"/>
          <a:srcRect/>
          <a:stretch>
            <a:fillRect/>
          </a:stretch>
        </p:blipFill>
        <p:spPr bwMode="auto">
          <a:xfrm>
            <a:off x="1486352" y="7811181"/>
            <a:ext cx="1057275" cy="1171575"/>
          </a:xfrm>
          <a:prstGeom prst="rect">
            <a:avLst/>
          </a:prstGeom>
          <a:noFill/>
          <a:ln w="9525">
            <a:noFill/>
            <a:miter lim="800000"/>
            <a:headEnd/>
            <a:tailEnd/>
          </a:ln>
        </p:spPr>
      </p:pic>
      <p:pic>
        <p:nvPicPr>
          <p:cNvPr id="23" name="Picture 4" descr="mouse_roller"/>
          <p:cNvPicPr>
            <a:picLocks noChangeAspect="1" noChangeArrowheads="1"/>
          </p:cNvPicPr>
          <p:nvPr userDrawn="1"/>
        </p:nvPicPr>
        <p:blipFill>
          <a:blip r:embed="rId13" cstate="print"/>
          <a:srcRect/>
          <a:stretch>
            <a:fillRect/>
          </a:stretch>
        </p:blipFill>
        <p:spPr bwMode="auto">
          <a:xfrm>
            <a:off x="4339770" y="7811181"/>
            <a:ext cx="1057275" cy="1171575"/>
          </a:xfrm>
          <a:prstGeom prst="rect">
            <a:avLst/>
          </a:prstGeom>
          <a:noFill/>
          <a:ln w="9525">
            <a:noFill/>
            <a:miter lim="800000"/>
            <a:headEnd/>
            <a:tailEnd/>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58790" y="247172"/>
            <a:ext cx="3401452" cy="1248867"/>
          </a:xfrm>
          <a:prstGeom prst="rect">
            <a:avLst/>
          </a:prstGeom>
          <a:effectLst>
            <a:outerShdw blurRad="50800" dist="38100" dir="2700000" sx="99000" sy="99000" algn="tl" rotWithShape="0">
              <a:prstClr val="black">
                <a:alpha val="20000"/>
              </a:prstClr>
            </a:outerShdw>
          </a:effectLst>
        </p:spPr>
      </p:pic>
      <p:sp>
        <p:nvSpPr>
          <p:cNvPr id="9" name="Text Placeholder 12"/>
          <p:cNvSpPr>
            <a:spLocks noGrp="1"/>
          </p:cNvSpPr>
          <p:nvPr>
            <p:ph type="body" sz="quarter" idx="10" hasCustomPrompt="1"/>
          </p:nvPr>
        </p:nvSpPr>
        <p:spPr>
          <a:xfrm>
            <a:off x="5441156" y="4570378"/>
            <a:ext cx="7073503" cy="1138290"/>
          </a:xfrm>
          <a:prstGeom prst="rect">
            <a:avLst/>
          </a:prstGeom>
        </p:spPr>
        <p:txBody>
          <a:bodyPr lIns="140397" tIns="70198" rIns="140397" bIns="70198">
            <a:noAutofit/>
          </a:bodyPr>
          <a:lstStyle>
            <a:lvl1pPr marL="0" algn="r" defTabSz="1403970" rtl="0" eaLnBrk="1" latinLnBrk="0" hangingPunct="1">
              <a:buNone/>
              <a:defRPr lang="en-US" sz="4900" b="1" kern="1200" dirty="0" smtClean="0">
                <a:solidFill>
                  <a:srgbClr val="222C4E"/>
                </a:solidFill>
                <a:latin typeface="+mn-lt"/>
                <a:ea typeface="+mn-ea"/>
                <a:cs typeface="+mn-cs"/>
              </a:defRPr>
            </a:lvl1pPr>
          </a:lstStyle>
          <a:p>
            <a:pPr lvl="0"/>
            <a:r>
              <a:rPr lang="en-US" dirty="0" smtClean="0"/>
              <a:t>Presentation Topic</a:t>
            </a:r>
          </a:p>
        </p:txBody>
      </p:sp>
      <p:sp>
        <p:nvSpPr>
          <p:cNvPr id="11" name="Text Placeholder 14"/>
          <p:cNvSpPr>
            <a:spLocks noGrp="1"/>
          </p:cNvSpPr>
          <p:nvPr>
            <p:ph type="body" sz="quarter" idx="11" hasCustomPrompt="1"/>
          </p:nvPr>
        </p:nvSpPr>
        <p:spPr>
          <a:xfrm>
            <a:off x="9304377" y="7560126"/>
            <a:ext cx="3210282" cy="471579"/>
          </a:xfrm>
          <a:prstGeom prst="rect">
            <a:avLst/>
          </a:prstGeom>
        </p:spPr>
        <p:txBody>
          <a:bodyPr lIns="140397" tIns="70198" rIns="140397" bIns="70198">
            <a:noAutofit/>
          </a:bodyPr>
          <a:lstStyle>
            <a:lvl1pPr marL="0" algn="r" defTabSz="1403970" rtl="0" eaLnBrk="1" latinLnBrk="0" hangingPunct="1">
              <a:buNone/>
              <a:defRPr lang="en-US" sz="2100" b="1" kern="1200" dirty="0">
                <a:solidFill>
                  <a:schemeClr val="tx1">
                    <a:lumMod val="75000"/>
                    <a:lumOff val="25000"/>
                  </a:schemeClr>
                </a:solidFill>
                <a:latin typeface="+mn-lt"/>
                <a:ea typeface="+mn-ea"/>
                <a:cs typeface="+mn-cs"/>
              </a:defRPr>
            </a:lvl1pPr>
          </a:lstStyle>
          <a:p>
            <a:pPr lvl="0"/>
            <a:r>
              <a:rPr lang="en-US" dirty="0" smtClean="0"/>
              <a:t>Author(s)</a:t>
            </a:r>
          </a:p>
          <a:p>
            <a:pPr lvl="0"/>
            <a:endParaRPr lang="en-US" dirty="0"/>
          </a:p>
        </p:txBody>
      </p:sp>
      <p:sp>
        <p:nvSpPr>
          <p:cNvPr id="12" name="Text Placeholder 14"/>
          <p:cNvSpPr>
            <a:spLocks noGrp="1"/>
          </p:cNvSpPr>
          <p:nvPr>
            <p:ph type="body" sz="quarter" idx="12" hasCustomPrompt="1"/>
          </p:nvPr>
        </p:nvSpPr>
        <p:spPr>
          <a:xfrm>
            <a:off x="9304377" y="8309525"/>
            <a:ext cx="3210282" cy="471579"/>
          </a:xfrm>
          <a:prstGeom prst="rect">
            <a:avLst/>
          </a:prstGeom>
        </p:spPr>
        <p:txBody>
          <a:bodyPr lIns="140397" tIns="70198" rIns="140397" bIns="70198">
            <a:noAutofit/>
          </a:bodyPr>
          <a:lstStyle>
            <a:lvl1pPr marL="0" algn="r" defTabSz="1403970" rtl="0" eaLnBrk="1" latinLnBrk="0" hangingPunct="1">
              <a:buNone/>
              <a:defRPr lang="en-US" sz="1700" b="0" kern="1200" dirty="0">
                <a:solidFill>
                  <a:schemeClr val="bg1">
                    <a:lumMod val="50000"/>
                  </a:schemeClr>
                </a:solidFill>
                <a:latin typeface="+mn-lt"/>
                <a:ea typeface="+mn-ea"/>
                <a:cs typeface="+mn-cs"/>
              </a:defRPr>
            </a:lvl1pPr>
          </a:lstStyle>
          <a:p>
            <a:pPr lvl="0"/>
            <a:r>
              <a:rPr lang="en-US" dirty="0" smtClean="0"/>
              <a:t>Date</a:t>
            </a:r>
          </a:p>
          <a:p>
            <a:pPr lvl="0"/>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8200949"/>
            <a:ext cx="2720578" cy="1555826"/>
          </a:xfrm>
          <a:prstGeom prst="rect">
            <a:avLst/>
          </a:prstGeom>
        </p:spPr>
      </p:pic>
    </p:spTree>
    <p:extLst>
      <p:ext uri="{BB962C8B-B14F-4D97-AF65-F5344CB8AC3E}">
        <p14:creationId xmlns:p14="http://schemas.microsoft.com/office/powerpoint/2010/main" val="413992620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ntent Slide">
    <p:spTree>
      <p:nvGrpSpPr>
        <p:cNvPr id="1" name=""/>
        <p:cNvGrpSpPr/>
        <p:nvPr/>
      </p:nvGrpSpPr>
      <p:grpSpPr>
        <a:xfrm>
          <a:off x="0" y="0"/>
          <a:ext cx="0" cy="0"/>
          <a:chOff x="0" y="0"/>
          <a:chExt cx="0" cy="0"/>
        </a:xfrm>
      </p:grpSpPr>
      <p:sp>
        <p:nvSpPr>
          <p:cNvPr id="7" name="Espace réservé du numéro de diapositive 5"/>
          <p:cNvSpPr txBox="1">
            <a:spLocks/>
          </p:cNvSpPr>
          <p:nvPr userDrawn="1"/>
        </p:nvSpPr>
        <p:spPr>
          <a:xfrm>
            <a:off x="6034228" y="9259575"/>
            <a:ext cx="990319" cy="447050"/>
          </a:xfrm>
          <a:prstGeom prst="rect">
            <a:avLst/>
          </a:prstGeom>
        </p:spPr>
        <p:txBody>
          <a:bodyPr lIns="140397" tIns="70198" rIns="140397" bIns="70198"/>
          <a:lstStyle>
            <a:lvl1pPr>
              <a:defRPr sz="1000">
                <a:latin typeface="Arial" pitchFamily="34" charset="0"/>
                <a:cs typeface="Arial" pitchFamily="34" charset="0"/>
              </a:defRPr>
            </a:lvl1pPr>
          </a:lstStyle>
          <a:p>
            <a:pPr algn="ctr" defTabSz="1403970" fontAlgn="auto">
              <a:spcBef>
                <a:spcPts val="0"/>
              </a:spcBef>
              <a:spcAft>
                <a:spcPts val="0"/>
              </a:spcAft>
              <a:defRPr/>
            </a:pPr>
            <a:fld id="{77E95206-EC0C-43EF-8E7D-2BA7BDFE308A}" type="slidenum">
              <a:rPr lang="fr-FR" sz="1500" smtClean="0">
                <a:solidFill>
                  <a:prstClr val="black">
                    <a:lumMod val="50000"/>
                    <a:lumOff val="50000"/>
                  </a:prstClr>
                </a:solidFill>
                <a:latin typeface="Calibri"/>
              </a:rPr>
              <a:pPr algn="ctr" defTabSz="1403970" fontAlgn="auto">
                <a:spcBef>
                  <a:spcPts val="0"/>
                </a:spcBef>
                <a:spcAft>
                  <a:spcPts val="0"/>
                </a:spcAft>
                <a:defRPr/>
              </a:pPr>
              <a:t>‹#›</a:t>
            </a:fld>
            <a:endParaRPr lang="fr-FR" sz="1500" dirty="0">
              <a:solidFill>
                <a:prstClr val="black">
                  <a:lumMod val="50000"/>
                  <a:lumOff val="50000"/>
                </a:prstClr>
              </a:solidFill>
              <a:latin typeface="Calibri"/>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b="20446"/>
          <a:stretch/>
        </p:blipFill>
        <p:spPr>
          <a:xfrm>
            <a:off x="11380114" y="9208881"/>
            <a:ext cx="1534312" cy="448156"/>
          </a:xfrm>
          <a:prstGeom prst="rect">
            <a:avLst/>
          </a:prstGeom>
        </p:spPr>
      </p:pic>
      <p:cxnSp>
        <p:nvCxnSpPr>
          <p:cNvPr id="9" name="Straight Connector 8"/>
          <p:cNvCxnSpPr/>
          <p:nvPr userDrawn="1"/>
        </p:nvCxnSpPr>
        <p:spPr>
          <a:xfrm flipH="1">
            <a:off x="1002081" y="9208881"/>
            <a:ext cx="10447757" cy="0"/>
          </a:xfrm>
          <a:prstGeom prst="line">
            <a:avLst/>
          </a:prstGeom>
          <a:ln>
            <a:gradFill flip="none" rotWithShape="1">
              <a:gsLst>
                <a:gs pos="0">
                  <a:schemeClr val="bg1"/>
                </a:gs>
                <a:gs pos="50000">
                  <a:schemeClr val="tx1">
                    <a:lumMod val="50000"/>
                    <a:lumOff val="50000"/>
                    <a:alpha val="36000"/>
                  </a:schemeClr>
                </a:gs>
                <a:gs pos="100000">
                  <a:schemeClr val="bg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83526" y="312217"/>
            <a:ext cx="11099959" cy="780542"/>
          </a:xfrm>
          <a:prstGeom prst="rect">
            <a:avLst/>
          </a:prstGeom>
        </p:spPr>
        <p:txBody>
          <a:bodyPr>
            <a:norm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783526" y="1561084"/>
            <a:ext cx="11099959" cy="7024878"/>
          </a:xfrm>
          <a:prstGeom prst="rect">
            <a:avLst/>
          </a:prstGeom>
        </p:spPr>
        <p:txBody>
          <a:bodyPr lIns="140397" tIns="70198" rIns="140397" bIns="70198"/>
          <a:lstStyle>
            <a:lvl1pPr marL="272994" indent="-272994">
              <a:buClr>
                <a:srgbClr val="C00000"/>
              </a:buClr>
              <a:defRPr lang="en-US" sz="2100" b="1" i="0" kern="1200" spc="0" noProof="0" dirty="0" smtClean="0">
                <a:solidFill>
                  <a:srgbClr val="002060"/>
                </a:solidFill>
                <a:latin typeface="Calibri" pitchFamily="34" charset="0"/>
                <a:ea typeface="+mn-ea"/>
                <a:cs typeface="Calibri" pitchFamily="34" charset="0"/>
              </a:defRPr>
            </a:lvl1pPr>
            <a:lvl2pPr marL="877481" indent="-175496">
              <a:defRPr sz="1800">
                <a:solidFill>
                  <a:srgbClr val="232323"/>
                </a:solidFill>
              </a:defRPr>
            </a:lvl2pPr>
            <a:lvl3pPr marL="1586779" indent="-182809">
              <a:defRPr sz="1700">
                <a:solidFill>
                  <a:srgbClr val="404040"/>
                </a:solidFill>
              </a:defRPr>
            </a:lvl3pPr>
            <a:lvl4pPr marL="2288764" indent="-182809">
              <a:defRPr sz="1400">
                <a:solidFill>
                  <a:schemeClr val="tx1">
                    <a:lumMod val="50000"/>
                    <a:lumOff val="50000"/>
                  </a:schemeClr>
                </a:solidFill>
              </a:defRPr>
            </a:lvl4pPr>
            <a:lvl5pPr marL="2990749" indent="-182809">
              <a:defRPr sz="1400">
                <a:solidFill>
                  <a:schemeClr val="tx1">
                    <a:lumMod val="50000"/>
                    <a:lumOff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flipH="1">
            <a:off x="11099959" y="5613"/>
            <a:ext cx="1958819" cy="1045931"/>
          </a:xfrm>
          <a:prstGeom prst="rect">
            <a:avLst/>
          </a:prstGeom>
        </p:spPr>
      </p:pic>
      <p:sp>
        <p:nvSpPr>
          <p:cNvPr id="11" name="TextBox 10"/>
          <p:cNvSpPr txBox="1"/>
          <p:nvPr userDrawn="1"/>
        </p:nvSpPr>
        <p:spPr>
          <a:xfrm rot="16200000">
            <a:off x="-4732720" y="4727482"/>
            <a:ext cx="9759848" cy="311044"/>
          </a:xfrm>
          <a:prstGeom prst="rect">
            <a:avLst/>
          </a:prstGeom>
          <a:noFill/>
        </p:spPr>
        <p:txBody>
          <a:bodyPr wrap="square" lIns="140397" tIns="70198" rIns="140397" bIns="70198"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fr-FR" sz="1100" dirty="0" smtClean="0">
                <a:solidFill>
                  <a:prstClr val="white">
                    <a:lumMod val="85000"/>
                  </a:prstClr>
                </a:solidFill>
                <a:cs typeface="Calibri" pitchFamily="34" charset="0"/>
              </a:rPr>
              <a:t> </a:t>
            </a:r>
            <a:r>
              <a:rPr lang="fr-FR" sz="1100" dirty="0" smtClean="0">
                <a:solidFill>
                  <a:prstClr val="white">
                    <a:lumMod val="50000"/>
                  </a:prstClr>
                </a:solidFill>
                <a:cs typeface="Calibri" pitchFamily="34" charset="0"/>
              </a:rPr>
              <a:t>www.3dplmsoftware.com </a:t>
            </a:r>
            <a:r>
              <a:rPr lang="el-GR" sz="1100" dirty="0" smtClean="0">
                <a:solidFill>
                  <a:prstClr val="white">
                    <a:lumMod val="50000"/>
                  </a:prstClr>
                </a:solidFill>
                <a:cs typeface="Calibri" pitchFamily="34" charset="0"/>
              </a:rPr>
              <a:t>Ι</a:t>
            </a:r>
            <a:r>
              <a:rPr lang="fr-FR" sz="1100" dirty="0" smtClean="0">
                <a:solidFill>
                  <a:prstClr val="white">
                    <a:lumMod val="50000"/>
                  </a:prstClr>
                </a:solidFill>
                <a:cs typeface="Calibri" pitchFamily="34" charset="0"/>
              </a:rPr>
              <a:t> © 3dPLM Software Solutions </a:t>
            </a:r>
            <a:r>
              <a:rPr lang="el-GR" sz="1100" dirty="0" smtClean="0">
                <a:solidFill>
                  <a:prstClr val="white">
                    <a:lumMod val="50000"/>
                  </a:prstClr>
                </a:solidFill>
                <a:cs typeface="Calibri" pitchFamily="34" charset="0"/>
              </a:rPr>
              <a:t>Ι</a:t>
            </a:r>
            <a:r>
              <a:rPr lang="fr-FR" sz="1100" dirty="0" smtClean="0">
                <a:solidFill>
                  <a:prstClr val="white">
                    <a:lumMod val="50000"/>
                  </a:prstClr>
                </a:solidFill>
                <a:cs typeface="Calibri" pitchFamily="34" charset="0"/>
              </a:rPr>
              <a:t> </a:t>
            </a:r>
            <a:r>
              <a:rPr lang="en-US" sz="1100" dirty="0" smtClean="0">
                <a:solidFill>
                  <a:prstClr val="white">
                    <a:lumMod val="50000"/>
                  </a:prstClr>
                </a:solidFill>
                <a:cs typeface="Calibri" pitchFamily="34" charset="0"/>
              </a:rPr>
              <a:t>Confidential</a:t>
            </a:r>
            <a:r>
              <a:rPr lang="fr-FR" sz="1100" dirty="0" smtClean="0">
                <a:solidFill>
                  <a:prstClr val="white">
                    <a:lumMod val="50000"/>
                  </a:prstClr>
                </a:solidFill>
                <a:cs typeface="Calibri" pitchFamily="34" charset="0"/>
              </a:rPr>
              <a:t> Information</a:t>
            </a:r>
            <a:endParaRPr lang="fr-FR" sz="1100" dirty="0">
              <a:solidFill>
                <a:prstClr val="white">
                  <a:lumMod val="50000"/>
                </a:prstClr>
              </a:solidFill>
              <a:cs typeface="Calibri" pitchFamily="34" charset="0"/>
            </a:endParaRPr>
          </a:p>
        </p:txBody>
      </p:sp>
    </p:spTree>
    <p:extLst>
      <p:ext uri="{BB962C8B-B14F-4D97-AF65-F5344CB8AC3E}">
        <p14:creationId xmlns:p14="http://schemas.microsoft.com/office/powerpoint/2010/main" val="1134088107"/>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ntent Slide">
    <p:spTree>
      <p:nvGrpSpPr>
        <p:cNvPr id="1" name=""/>
        <p:cNvGrpSpPr/>
        <p:nvPr/>
      </p:nvGrpSpPr>
      <p:grpSpPr>
        <a:xfrm>
          <a:off x="0" y="0"/>
          <a:ext cx="0" cy="0"/>
          <a:chOff x="0" y="0"/>
          <a:chExt cx="0" cy="0"/>
        </a:xfrm>
      </p:grpSpPr>
      <p:sp>
        <p:nvSpPr>
          <p:cNvPr id="22" name="Espace réservé du numéro de diapositive 5"/>
          <p:cNvSpPr txBox="1">
            <a:spLocks/>
          </p:cNvSpPr>
          <p:nvPr userDrawn="1"/>
        </p:nvSpPr>
        <p:spPr>
          <a:xfrm>
            <a:off x="6034228" y="9259575"/>
            <a:ext cx="990319" cy="447050"/>
          </a:xfrm>
          <a:prstGeom prst="rect">
            <a:avLst/>
          </a:prstGeom>
        </p:spPr>
        <p:txBody>
          <a:bodyPr lIns="140397" tIns="70198" rIns="140397" bIns="70198"/>
          <a:lstStyle>
            <a:lvl1pPr>
              <a:defRPr sz="1000">
                <a:latin typeface="Arial" pitchFamily="34" charset="0"/>
                <a:cs typeface="Arial" pitchFamily="34" charset="0"/>
              </a:defRPr>
            </a:lvl1pPr>
          </a:lstStyle>
          <a:p>
            <a:pPr algn="ctr" defTabSz="1403970" fontAlgn="auto">
              <a:spcBef>
                <a:spcPts val="0"/>
              </a:spcBef>
              <a:spcAft>
                <a:spcPts val="0"/>
              </a:spcAft>
              <a:defRPr/>
            </a:pPr>
            <a:fld id="{77E95206-EC0C-43EF-8E7D-2BA7BDFE308A}" type="slidenum">
              <a:rPr lang="fr-FR" sz="1500" smtClean="0">
                <a:solidFill>
                  <a:prstClr val="black">
                    <a:lumMod val="50000"/>
                    <a:lumOff val="50000"/>
                  </a:prstClr>
                </a:solidFill>
                <a:latin typeface="Calibri"/>
              </a:rPr>
              <a:pPr algn="ctr" defTabSz="1403970" fontAlgn="auto">
                <a:spcBef>
                  <a:spcPts val="0"/>
                </a:spcBef>
                <a:spcAft>
                  <a:spcPts val="0"/>
                </a:spcAft>
                <a:defRPr/>
              </a:pPr>
              <a:t>‹#›</a:t>
            </a:fld>
            <a:endParaRPr lang="fr-FR" sz="1500" dirty="0">
              <a:solidFill>
                <a:prstClr val="black">
                  <a:lumMod val="50000"/>
                  <a:lumOff val="50000"/>
                </a:prstClr>
              </a:solidFill>
              <a:latin typeface="Calibri"/>
            </a:endParaRPr>
          </a:p>
        </p:txBody>
      </p:sp>
      <p:pic>
        <p:nvPicPr>
          <p:cNvPr id="23" name="Picture 22"/>
          <p:cNvPicPr>
            <a:picLocks noChangeAspect="1"/>
          </p:cNvPicPr>
          <p:nvPr userDrawn="1"/>
        </p:nvPicPr>
        <p:blipFill rotWithShape="1">
          <a:blip r:embed="rId2" cstate="print">
            <a:extLst>
              <a:ext uri="{28A0092B-C50C-407E-A947-70E740481C1C}">
                <a14:useLocalDpi xmlns:a14="http://schemas.microsoft.com/office/drawing/2010/main" val="0"/>
              </a:ext>
            </a:extLst>
          </a:blip>
          <a:srcRect b="20446"/>
          <a:stretch/>
        </p:blipFill>
        <p:spPr>
          <a:xfrm>
            <a:off x="11380114" y="9208881"/>
            <a:ext cx="1534312" cy="448156"/>
          </a:xfrm>
          <a:prstGeom prst="rect">
            <a:avLst/>
          </a:prstGeom>
        </p:spPr>
      </p:pic>
      <p:cxnSp>
        <p:nvCxnSpPr>
          <p:cNvPr id="24" name="Straight Connector 23"/>
          <p:cNvCxnSpPr/>
          <p:nvPr userDrawn="1"/>
        </p:nvCxnSpPr>
        <p:spPr>
          <a:xfrm flipH="1">
            <a:off x="1002081" y="9208881"/>
            <a:ext cx="10447757" cy="0"/>
          </a:xfrm>
          <a:prstGeom prst="line">
            <a:avLst/>
          </a:prstGeom>
          <a:ln>
            <a:gradFill flip="none" rotWithShape="1">
              <a:gsLst>
                <a:gs pos="0">
                  <a:schemeClr val="bg1"/>
                </a:gs>
                <a:gs pos="50000">
                  <a:schemeClr val="tx1">
                    <a:lumMod val="50000"/>
                    <a:lumOff val="50000"/>
                    <a:alpha val="36000"/>
                  </a:schemeClr>
                </a:gs>
                <a:gs pos="100000">
                  <a:schemeClr val="bg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5" name="Title 1"/>
          <p:cNvSpPr>
            <a:spLocks noGrp="1"/>
          </p:cNvSpPr>
          <p:nvPr>
            <p:ph type="title"/>
          </p:nvPr>
        </p:nvSpPr>
        <p:spPr>
          <a:xfrm>
            <a:off x="783526" y="312217"/>
            <a:ext cx="11099959" cy="780542"/>
          </a:xfrm>
          <a:prstGeom prst="rect">
            <a:avLst/>
          </a:prstGeom>
        </p:spPr>
        <p:txBody>
          <a:bodyPr>
            <a:norm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r>
              <a:rPr lang="en-US" smtClean="0"/>
              <a:t>Click to edit Master title style</a:t>
            </a:r>
            <a:endParaRPr lang="en-US" dirty="0"/>
          </a:p>
        </p:txBody>
      </p:sp>
      <p:pic>
        <p:nvPicPr>
          <p:cNvPr id="26" name="Picture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flipH="1">
            <a:off x="11099959" y="5613"/>
            <a:ext cx="1958819" cy="1045931"/>
          </a:xfrm>
          <a:prstGeom prst="rect">
            <a:avLst/>
          </a:prstGeom>
        </p:spPr>
      </p:pic>
      <p:sp>
        <p:nvSpPr>
          <p:cNvPr id="27" name="TextBox 26"/>
          <p:cNvSpPr txBox="1"/>
          <p:nvPr userDrawn="1"/>
        </p:nvSpPr>
        <p:spPr>
          <a:xfrm rot="16200000">
            <a:off x="-4732720" y="4727482"/>
            <a:ext cx="9759848" cy="311044"/>
          </a:xfrm>
          <a:prstGeom prst="rect">
            <a:avLst/>
          </a:prstGeom>
          <a:noFill/>
        </p:spPr>
        <p:txBody>
          <a:bodyPr wrap="square" lIns="140397" tIns="70198" rIns="140397" bIns="70198"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fr-FR" sz="1100" dirty="0" smtClean="0">
                <a:solidFill>
                  <a:prstClr val="white">
                    <a:lumMod val="85000"/>
                  </a:prstClr>
                </a:solidFill>
                <a:cs typeface="Calibri" pitchFamily="34" charset="0"/>
              </a:rPr>
              <a:t> </a:t>
            </a:r>
            <a:r>
              <a:rPr lang="fr-FR" sz="1100" dirty="0" smtClean="0">
                <a:solidFill>
                  <a:prstClr val="white">
                    <a:lumMod val="50000"/>
                  </a:prstClr>
                </a:solidFill>
                <a:cs typeface="Calibri" pitchFamily="34" charset="0"/>
              </a:rPr>
              <a:t>www.3dplmsoftware.com </a:t>
            </a:r>
            <a:r>
              <a:rPr lang="el-GR" sz="1100" dirty="0" smtClean="0">
                <a:solidFill>
                  <a:prstClr val="white">
                    <a:lumMod val="50000"/>
                  </a:prstClr>
                </a:solidFill>
                <a:cs typeface="Calibri" pitchFamily="34" charset="0"/>
              </a:rPr>
              <a:t>Ι</a:t>
            </a:r>
            <a:r>
              <a:rPr lang="fr-FR" sz="1100" dirty="0" smtClean="0">
                <a:solidFill>
                  <a:prstClr val="white">
                    <a:lumMod val="50000"/>
                  </a:prstClr>
                </a:solidFill>
                <a:cs typeface="Calibri" pitchFamily="34" charset="0"/>
              </a:rPr>
              <a:t> © 3dPLM Software Solutions </a:t>
            </a:r>
            <a:r>
              <a:rPr lang="el-GR" sz="1100" dirty="0" smtClean="0">
                <a:solidFill>
                  <a:prstClr val="white">
                    <a:lumMod val="50000"/>
                  </a:prstClr>
                </a:solidFill>
                <a:cs typeface="Calibri" pitchFamily="34" charset="0"/>
              </a:rPr>
              <a:t>Ι</a:t>
            </a:r>
            <a:r>
              <a:rPr lang="fr-FR" sz="1100" dirty="0" smtClean="0">
                <a:solidFill>
                  <a:prstClr val="white">
                    <a:lumMod val="50000"/>
                  </a:prstClr>
                </a:solidFill>
                <a:cs typeface="Calibri" pitchFamily="34" charset="0"/>
              </a:rPr>
              <a:t> </a:t>
            </a:r>
            <a:r>
              <a:rPr lang="en-US" sz="1100" dirty="0" smtClean="0">
                <a:solidFill>
                  <a:prstClr val="white">
                    <a:lumMod val="50000"/>
                  </a:prstClr>
                </a:solidFill>
                <a:cs typeface="Calibri" pitchFamily="34" charset="0"/>
              </a:rPr>
              <a:t>Confidential</a:t>
            </a:r>
            <a:r>
              <a:rPr lang="fr-FR" sz="1100" dirty="0" smtClean="0">
                <a:solidFill>
                  <a:prstClr val="white">
                    <a:lumMod val="50000"/>
                  </a:prstClr>
                </a:solidFill>
                <a:cs typeface="Calibri" pitchFamily="34" charset="0"/>
              </a:rPr>
              <a:t> Information</a:t>
            </a:r>
            <a:endParaRPr lang="fr-FR" sz="1100" dirty="0">
              <a:solidFill>
                <a:prstClr val="white">
                  <a:lumMod val="50000"/>
                </a:prstClr>
              </a:solidFill>
              <a:cs typeface="Calibri" pitchFamily="34" charset="0"/>
            </a:endParaRPr>
          </a:p>
        </p:txBody>
      </p:sp>
      <p:sp>
        <p:nvSpPr>
          <p:cNvPr id="28" name="Text Placeholder 2"/>
          <p:cNvSpPr>
            <a:spLocks noGrp="1"/>
          </p:cNvSpPr>
          <p:nvPr>
            <p:ph type="body" idx="1"/>
          </p:nvPr>
        </p:nvSpPr>
        <p:spPr>
          <a:xfrm>
            <a:off x="766296" y="1599027"/>
            <a:ext cx="5769893" cy="910632"/>
          </a:xfrm>
          <a:prstGeom prst="rect">
            <a:avLst/>
          </a:prstGeom>
        </p:spPr>
        <p:txBody>
          <a:bodyPr lIns="140397" tIns="70198" rIns="140397" bIns="70198" anchor="b"/>
          <a:lstStyle>
            <a:lvl1pPr marL="0" indent="0">
              <a:buNone/>
              <a:defRPr lang="en-US" sz="2500" b="1" kern="1200" baseline="0" noProof="0" dirty="0" smtClean="0">
                <a:solidFill>
                  <a:srgbClr val="303030"/>
                </a:solidFill>
                <a:latin typeface="+mj-lt"/>
                <a:ea typeface="+mj-ea"/>
                <a:cs typeface="+mj-cs"/>
              </a:defRPr>
            </a:lvl1pPr>
            <a:lvl2pPr marL="701985" indent="0">
              <a:buNone/>
              <a:defRPr sz="3100" b="1"/>
            </a:lvl2pPr>
            <a:lvl3pPr marL="1403970" indent="0">
              <a:buNone/>
              <a:defRPr sz="2800" b="1"/>
            </a:lvl3pPr>
            <a:lvl4pPr marL="2105955" indent="0">
              <a:buNone/>
              <a:defRPr sz="2500" b="1"/>
            </a:lvl4pPr>
            <a:lvl5pPr marL="2807940" indent="0">
              <a:buNone/>
              <a:defRPr sz="2500" b="1"/>
            </a:lvl5pPr>
            <a:lvl6pPr marL="3509924" indent="0">
              <a:buNone/>
              <a:defRPr sz="2500" b="1"/>
            </a:lvl6pPr>
            <a:lvl7pPr marL="4211909" indent="0">
              <a:buNone/>
              <a:defRPr sz="2500" b="1"/>
            </a:lvl7pPr>
            <a:lvl8pPr marL="4913894" indent="0">
              <a:buNone/>
              <a:defRPr sz="2500" b="1"/>
            </a:lvl8pPr>
            <a:lvl9pPr marL="5615879" indent="0">
              <a:buNone/>
              <a:defRPr sz="2500" b="1"/>
            </a:lvl9pPr>
          </a:lstStyle>
          <a:p>
            <a:pPr lvl="0"/>
            <a:r>
              <a:rPr lang="en-US" smtClean="0"/>
              <a:t>Click to edit Master text styles</a:t>
            </a:r>
          </a:p>
        </p:txBody>
      </p:sp>
      <p:sp>
        <p:nvSpPr>
          <p:cNvPr id="29" name="Content Placeholder 3"/>
          <p:cNvSpPr>
            <a:spLocks noGrp="1"/>
          </p:cNvSpPr>
          <p:nvPr>
            <p:ph sz="half" idx="2"/>
          </p:nvPr>
        </p:nvSpPr>
        <p:spPr>
          <a:xfrm>
            <a:off x="766296" y="2509660"/>
            <a:ext cx="5769893" cy="5620986"/>
          </a:xfrm>
          <a:prstGeom prst="rect">
            <a:avLst/>
          </a:prstGeom>
        </p:spPr>
        <p:txBody>
          <a:bodyPr lIns="140397" tIns="70198" rIns="140397" bIns="70198"/>
          <a:lstStyle>
            <a:lvl1pPr>
              <a:defRPr lang="en-US" sz="2100" b="1" i="0" kern="1200" spc="0" noProof="0" dirty="0" smtClean="0">
                <a:solidFill>
                  <a:srgbClr val="002060"/>
                </a:solidFill>
                <a:latin typeface="Calibri" pitchFamily="34" charset="0"/>
                <a:ea typeface="+mn-ea"/>
                <a:cs typeface="Calibri" pitchFamily="34" charset="0"/>
              </a:defRPr>
            </a:lvl1pPr>
            <a:lvl2pPr>
              <a:defRPr sz="2500"/>
            </a:lvl2pPr>
            <a:lvl3pPr>
              <a:defRPr sz="2500"/>
            </a:lvl3pPr>
            <a:lvl4pPr>
              <a:defRPr sz="2500"/>
            </a:lvl4pPr>
            <a:lvl5pPr>
              <a:defRPr sz="2500"/>
            </a:lvl5pPr>
            <a:lvl6pPr>
              <a:defRPr sz="2500"/>
            </a:lvl6pPr>
            <a:lvl7pPr>
              <a:defRPr sz="2500"/>
            </a:lvl7pPr>
            <a:lvl8pPr>
              <a:defRPr sz="2500"/>
            </a:lvl8pPr>
            <a:lvl9pPr>
              <a:defRPr sz="2500"/>
            </a:lvl9pPr>
          </a:lstStyle>
          <a:p>
            <a:pPr lvl="0"/>
            <a:r>
              <a:rPr lang="en-US" sz="2100" smtClean="0"/>
              <a:t>Click to edit Master text styles</a:t>
            </a:r>
          </a:p>
          <a:p>
            <a:pPr lvl="1"/>
            <a:r>
              <a:rPr lang="en-US" sz="2100" smtClean="0"/>
              <a:t>Second level</a:t>
            </a:r>
          </a:p>
          <a:p>
            <a:pPr lvl="2"/>
            <a:r>
              <a:rPr lang="en-US" sz="2100" smtClean="0"/>
              <a:t>Third level</a:t>
            </a:r>
          </a:p>
          <a:p>
            <a:pPr lvl="3"/>
            <a:r>
              <a:rPr lang="en-US" sz="2100" smtClean="0"/>
              <a:t>Fourth level</a:t>
            </a:r>
          </a:p>
          <a:p>
            <a:pPr lvl="4"/>
            <a:r>
              <a:rPr lang="en-US" sz="2100" smtClean="0"/>
              <a:t>Fifth level</a:t>
            </a:r>
            <a:endParaRPr lang="en-US" sz="1400" dirty="0"/>
          </a:p>
        </p:txBody>
      </p:sp>
      <p:sp>
        <p:nvSpPr>
          <p:cNvPr id="30" name="Text Placeholder 4"/>
          <p:cNvSpPr>
            <a:spLocks noGrp="1"/>
          </p:cNvSpPr>
          <p:nvPr>
            <p:ph type="body" sz="quarter" idx="3"/>
          </p:nvPr>
        </p:nvSpPr>
        <p:spPr>
          <a:xfrm>
            <a:off x="6747034" y="1599027"/>
            <a:ext cx="5772160" cy="910632"/>
          </a:xfrm>
          <a:prstGeom prst="rect">
            <a:avLst/>
          </a:prstGeom>
        </p:spPr>
        <p:txBody>
          <a:bodyPr lIns="140397" tIns="70198" rIns="140397" bIns="70198" anchor="b"/>
          <a:lstStyle>
            <a:lvl1pPr marL="0" indent="0">
              <a:buNone/>
              <a:defRPr lang="en-US" sz="2500" b="1" kern="1200" baseline="0" noProof="0" dirty="0" smtClean="0">
                <a:solidFill>
                  <a:srgbClr val="303030"/>
                </a:solidFill>
                <a:latin typeface="+mj-lt"/>
                <a:ea typeface="+mj-ea"/>
                <a:cs typeface="+mj-cs"/>
              </a:defRPr>
            </a:lvl1pPr>
            <a:lvl2pPr marL="701985" indent="0">
              <a:buNone/>
              <a:defRPr sz="3100" b="1"/>
            </a:lvl2pPr>
            <a:lvl3pPr marL="1403970" indent="0">
              <a:buNone/>
              <a:defRPr sz="2800" b="1"/>
            </a:lvl3pPr>
            <a:lvl4pPr marL="2105955" indent="0">
              <a:buNone/>
              <a:defRPr sz="2500" b="1"/>
            </a:lvl4pPr>
            <a:lvl5pPr marL="2807940" indent="0">
              <a:buNone/>
              <a:defRPr sz="2500" b="1"/>
            </a:lvl5pPr>
            <a:lvl6pPr marL="3509924" indent="0">
              <a:buNone/>
              <a:defRPr sz="2500" b="1"/>
            </a:lvl6pPr>
            <a:lvl7pPr marL="4211909" indent="0">
              <a:buNone/>
              <a:defRPr sz="2500" b="1"/>
            </a:lvl7pPr>
            <a:lvl8pPr marL="4913894" indent="0">
              <a:buNone/>
              <a:defRPr sz="2500" b="1"/>
            </a:lvl8pPr>
            <a:lvl9pPr marL="5615879" indent="0">
              <a:buNone/>
              <a:defRPr sz="2500" b="1"/>
            </a:lvl9pPr>
          </a:lstStyle>
          <a:p>
            <a:pPr lvl="0"/>
            <a:r>
              <a:rPr lang="en-US" smtClean="0"/>
              <a:t>Click to edit Master text styles</a:t>
            </a:r>
          </a:p>
        </p:txBody>
      </p:sp>
      <p:sp>
        <p:nvSpPr>
          <p:cNvPr id="31" name="Content Placeholder 5"/>
          <p:cNvSpPr>
            <a:spLocks noGrp="1"/>
          </p:cNvSpPr>
          <p:nvPr>
            <p:ph sz="quarter" idx="4"/>
          </p:nvPr>
        </p:nvSpPr>
        <p:spPr>
          <a:xfrm>
            <a:off x="6747034" y="2509660"/>
            <a:ext cx="5772160" cy="5620986"/>
          </a:xfrm>
          <a:prstGeom prst="rect">
            <a:avLst/>
          </a:prstGeom>
        </p:spPr>
        <p:txBody>
          <a:bodyPr lIns="140397" tIns="70198" rIns="140397" bIns="70198"/>
          <a:lstStyle>
            <a:lvl1pPr>
              <a:defRPr sz="2500"/>
            </a:lvl1pPr>
            <a:lvl2pPr>
              <a:defRPr sz="2500"/>
            </a:lvl2pPr>
            <a:lvl3pPr>
              <a:defRPr sz="2500"/>
            </a:lvl3pPr>
            <a:lvl4pPr>
              <a:defRPr sz="2500"/>
            </a:lvl4pPr>
            <a:lvl5pPr algn="l">
              <a:defRPr sz="2500"/>
            </a:lvl5pPr>
            <a:lvl6pPr>
              <a:defRPr sz="2500"/>
            </a:lvl6pPr>
            <a:lvl7pPr>
              <a:defRPr sz="2500"/>
            </a:lvl7pPr>
            <a:lvl8pPr>
              <a:defRPr sz="2500"/>
            </a:lvl8pPr>
            <a:lvl9pPr>
              <a:defRPr sz="2500"/>
            </a:lvl9pPr>
          </a:lstStyle>
          <a:p>
            <a:pPr lvl="0"/>
            <a:r>
              <a:rPr lang="en-US" sz="2100" smtClean="0"/>
              <a:t>Click to edit Master text styles</a:t>
            </a:r>
          </a:p>
          <a:p>
            <a:pPr lvl="1"/>
            <a:r>
              <a:rPr lang="en-US" sz="2100" smtClean="0"/>
              <a:t>Second level</a:t>
            </a:r>
          </a:p>
          <a:p>
            <a:pPr lvl="2"/>
            <a:r>
              <a:rPr lang="en-US" sz="2100" smtClean="0"/>
              <a:t>Third level</a:t>
            </a:r>
          </a:p>
          <a:p>
            <a:pPr lvl="3"/>
            <a:r>
              <a:rPr lang="en-US" sz="2100" smtClean="0"/>
              <a:t>Fourth level</a:t>
            </a:r>
          </a:p>
          <a:p>
            <a:pPr lvl="4"/>
            <a:r>
              <a:rPr lang="en-US" sz="2100" smtClean="0"/>
              <a:t>Fifth level</a:t>
            </a:r>
            <a:endParaRPr lang="en-US" sz="1400" dirty="0"/>
          </a:p>
        </p:txBody>
      </p:sp>
    </p:spTree>
    <p:extLst>
      <p:ext uri="{BB962C8B-B14F-4D97-AF65-F5344CB8AC3E}">
        <p14:creationId xmlns:p14="http://schemas.microsoft.com/office/powerpoint/2010/main" val="239267743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Only Slide">
    <p:spTree>
      <p:nvGrpSpPr>
        <p:cNvPr id="1" name=""/>
        <p:cNvGrpSpPr/>
        <p:nvPr/>
      </p:nvGrpSpPr>
      <p:grpSpPr>
        <a:xfrm>
          <a:off x="0" y="0"/>
          <a:ext cx="0" cy="0"/>
          <a:chOff x="0" y="0"/>
          <a:chExt cx="0" cy="0"/>
        </a:xfrm>
      </p:grpSpPr>
      <p:sp>
        <p:nvSpPr>
          <p:cNvPr id="7" name="Espace réservé du numéro de diapositive 5"/>
          <p:cNvSpPr txBox="1">
            <a:spLocks/>
          </p:cNvSpPr>
          <p:nvPr userDrawn="1"/>
        </p:nvSpPr>
        <p:spPr>
          <a:xfrm>
            <a:off x="6034228" y="9259575"/>
            <a:ext cx="990319" cy="447050"/>
          </a:xfrm>
          <a:prstGeom prst="rect">
            <a:avLst/>
          </a:prstGeom>
        </p:spPr>
        <p:txBody>
          <a:bodyPr lIns="140397" tIns="70198" rIns="140397" bIns="70198"/>
          <a:lstStyle>
            <a:lvl1pPr>
              <a:defRPr sz="1000">
                <a:latin typeface="Arial" pitchFamily="34" charset="0"/>
                <a:cs typeface="Arial" pitchFamily="34" charset="0"/>
              </a:defRPr>
            </a:lvl1pPr>
          </a:lstStyle>
          <a:p>
            <a:pPr algn="ctr" defTabSz="1403970" fontAlgn="auto">
              <a:spcBef>
                <a:spcPts val="0"/>
              </a:spcBef>
              <a:spcAft>
                <a:spcPts val="0"/>
              </a:spcAft>
              <a:defRPr/>
            </a:pPr>
            <a:fld id="{77E95206-EC0C-43EF-8E7D-2BA7BDFE308A}" type="slidenum">
              <a:rPr lang="fr-FR" sz="1500" smtClean="0">
                <a:solidFill>
                  <a:prstClr val="black">
                    <a:lumMod val="50000"/>
                    <a:lumOff val="50000"/>
                  </a:prstClr>
                </a:solidFill>
                <a:latin typeface="Calibri"/>
              </a:rPr>
              <a:pPr algn="ctr" defTabSz="1403970" fontAlgn="auto">
                <a:spcBef>
                  <a:spcPts val="0"/>
                </a:spcBef>
                <a:spcAft>
                  <a:spcPts val="0"/>
                </a:spcAft>
                <a:defRPr/>
              </a:pPr>
              <a:t>‹#›</a:t>
            </a:fld>
            <a:endParaRPr lang="fr-FR" sz="1500" dirty="0">
              <a:solidFill>
                <a:prstClr val="black">
                  <a:lumMod val="50000"/>
                  <a:lumOff val="50000"/>
                </a:prstClr>
              </a:solidFill>
              <a:latin typeface="Calibri"/>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b="20446"/>
          <a:stretch/>
        </p:blipFill>
        <p:spPr>
          <a:xfrm>
            <a:off x="11380114" y="9208881"/>
            <a:ext cx="1534312" cy="448156"/>
          </a:xfrm>
          <a:prstGeom prst="rect">
            <a:avLst/>
          </a:prstGeom>
        </p:spPr>
      </p:pic>
      <p:cxnSp>
        <p:nvCxnSpPr>
          <p:cNvPr id="9" name="Straight Connector 8"/>
          <p:cNvCxnSpPr/>
          <p:nvPr userDrawn="1"/>
        </p:nvCxnSpPr>
        <p:spPr>
          <a:xfrm flipH="1">
            <a:off x="1002081" y="9208881"/>
            <a:ext cx="10447757" cy="0"/>
          </a:xfrm>
          <a:prstGeom prst="line">
            <a:avLst/>
          </a:prstGeom>
          <a:ln>
            <a:gradFill flip="none" rotWithShape="1">
              <a:gsLst>
                <a:gs pos="0">
                  <a:schemeClr val="bg1"/>
                </a:gs>
                <a:gs pos="50000">
                  <a:schemeClr val="tx1">
                    <a:lumMod val="50000"/>
                    <a:lumOff val="50000"/>
                    <a:alpha val="36000"/>
                  </a:schemeClr>
                </a:gs>
                <a:gs pos="100000">
                  <a:schemeClr val="bg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83526" y="312217"/>
            <a:ext cx="11099959" cy="780542"/>
          </a:xfrm>
          <a:prstGeom prst="rect">
            <a:avLst/>
          </a:prstGeom>
        </p:spPr>
        <p:txBody>
          <a:bodyPr>
            <a:norm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r>
              <a:rPr lang="en-US" smtClean="0"/>
              <a:t>Click to edit Master title style</a:t>
            </a:r>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flipH="1">
            <a:off x="11099959" y="5613"/>
            <a:ext cx="1958819" cy="1045931"/>
          </a:xfrm>
          <a:prstGeom prst="rect">
            <a:avLst/>
          </a:prstGeom>
        </p:spPr>
      </p:pic>
      <p:sp>
        <p:nvSpPr>
          <p:cNvPr id="11" name="TextBox 10"/>
          <p:cNvSpPr txBox="1"/>
          <p:nvPr userDrawn="1"/>
        </p:nvSpPr>
        <p:spPr>
          <a:xfrm rot="16200000">
            <a:off x="-4732720" y="4727482"/>
            <a:ext cx="9759848" cy="311044"/>
          </a:xfrm>
          <a:prstGeom prst="rect">
            <a:avLst/>
          </a:prstGeom>
          <a:noFill/>
        </p:spPr>
        <p:txBody>
          <a:bodyPr wrap="square" lIns="140397" tIns="70198" rIns="140397" bIns="70198"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fr-FR" sz="1100" dirty="0" smtClean="0">
                <a:solidFill>
                  <a:prstClr val="white">
                    <a:lumMod val="85000"/>
                  </a:prstClr>
                </a:solidFill>
                <a:cs typeface="Calibri" pitchFamily="34" charset="0"/>
              </a:rPr>
              <a:t> </a:t>
            </a:r>
            <a:r>
              <a:rPr lang="fr-FR" sz="1100" dirty="0" smtClean="0">
                <a:solidFill>
                  <a:prstClr val="white">
                    <a:lumMod val="50000"/>
                  </a:prstClr>
                </a:solidFill>
                <a:cs typeface="Calibri" pitchFamily="34" charset="0"/>
              </a:rPr>
              <a:t>www.3dplmsoftware.com </a:t>
            </a:r>
            <a:r>
              <a:rPr lang="el-GR" sz="1100" dirty="0" smtClean="0">
                <a:solidFill>
                  <a:prstClr val="white">
                    <a:lumMod val="50000"/>
                  </a:prstClr>
                </a:solidFill>
                <a:cs typeface="Calibri" pitchFamily="34" charset="0"/>
              </a:rPr>
              <a:t>Ι</a:t>
            </a:r>
            <a:r>
              <a:rPr lang="fr-FR" sz="1100" dirty="0" smtClean="0">
                <a:solidFill>
                  <a:prstClr val="white">
                    <a:lumMod val="50000"/>
                  </a:prstClr>
                </a:solidFill>
                <a:cs typeface="Calibri" pitchFamily="34" charset="0"/>
              </a:rPr>
              <a:t> © 3dPLM Software Solutions </a:t>
            </a:r>
            <a:r>
              <a:rPr lang="el-GR" sz="1100" dirty="0" smtClean="0">
                <a:solidFill>
                  <a:prstClr val="white">
                    <a:lumMod val="50000"/>
                  </a:prstClr>
                </a:solidFill>
                <a:cs typeface="Calibri" pitchFamily="34" charset="0"/>
              </a:rPr>
              <a:t>Ι</a:t>
            </a:r>
            <a:r>
              <a:rPr lang="fr-FR" sz="1100" dirty="0" smtClean="0">
                <a:solidFill>
                  <a:prstClr val="white">
                    <a:lumMod val="50000"/>
                  </a:prstClr>
                </a:solidFill>
                <a:cs typeface="Calibri" pitchFamily="34" charset="0"/>
              </a:rPr>
              <a:t> </a:t>
            </a:r>
            <a:r>
              <a:rPr lang="en-US" sz="1100" dirty="0" smtClean="0">
                <a:solidFill>
                  <a:prstClr val="white">
                    <a:lumMod val="50000"/>
                  </a:prstClr>
                </a:solidFill>
                <a:cs typeface="Calibri" pitchFamily="34" charset="0"/>
              </a:rPr>
              <a:t>Confidential</a:t>
            </a:r>
            <a:r>
              <a:rPr lang="fr-FR" sz="1100" dirty="0" smtClean="0">
                <a:solidFill>
                  <a:prstClr val="white">
                    <a:lumMod val="50000"/>
                  </a:prstClr>
                </a:solidFill>
                <a:cs typeface="Calibri" pitchFamily="34" charset="0"/>
              </a:rPr>
              <a:t> Information</a:t>
            </a:r>
            <a:endParaRPr lang="fr-FR" sz="1100" dirty="0">
              <a:solidFill>
                <a:prstClr val="white">
                  <a:lumMod val="50000"/>
                </a:prstClr>
              </a:solidFill>
              <a:cs typeface="Calibri" pitchFamily="34" charset="0"/>
            </a:endParaRPr>
          </a:p>
        </p:txBody>
      </p:sp>
    </p:spTree>
    <p:extLst>
      <p:ext uri="{BB962C8B-B14F-4D97-AF65-F5344CB8AC3E}">
        <p14:creationId xmlns:p14="http://schemas.microsoft.com/office/powerpoint/2010/main" val="20145008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tract Page 2">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6" name="Text Placeholder 15"/>
          <p:cNvSpPr>
            <a:spLocks noGrp="1"/>
          </p:cNvSpPr>
          <p:nvPr>
            <p:ph type="body" sz="quarter" idx="15" hasCustomPrompt="1"/>
          </p:nvPr>
        </p:nvSpPr>
        <p:spPr>
          <a:xfrm>
            <a:off x="972881" y="1430592"/>
            <a:ext cx="11548499" cy="5486399"/>
          </a:xfrm>
        </p:spPr>
        <p:txBody>
          <a:bodyPr/>
          <a:lstStyle>
            <a:lvl1pPr marL="0" marR="0" indent="0" algn="l" defTabSz="1289050" rtl="0" eaLnBrk="1" fontAlgn="base" latinLnBrk="0" hangingPunct="1">
              <a:lnSpc>
                <a:spcPct val="100000"/>
              </a:lnSpc>
              <a:spcBef>
                <a:spcPct val="0"/>
              </a:spcBef>
              <a:spcAft>
                <a:spcPct val="0"/>
              </a:spcAft>
              <a:buClrTx/>
              <a:buSzTx/>
              <a:buFontTx/>
              <a:buNone/>
              <a:tabLst/>
              <a:defRPr/>
            </a:lvl1pPr>
          </a:lstStyle>
          <a:p>
            <a:pPr marL="0" marR="0" lvl="0" indent="0" algn="l" defTabSz="128905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smtClean="0">
                <a:ln>
                  <a:noFill/>
                </a:ln>
                <a:solidFill>
                  <a:srgbClr val="F28411"/>
                </a:solidFill>
                <a:effectLst/>
                <a:uLnTx/>
                <a:uFillTx/>
                <a:latin typeface="Arial" charset="0"/>
                <a:ea typeface="+mn-ea"/>
                <a:cs typeface="Arial" charset="0"/>
              </a:rPr>
              <a:t>Course objectives</a:t>
            </a:r>
          </a:p>
          <a:p>
            <a:pPr marL="0" marR="0" lvl="0" indent="0" algn="l" defTabSz="1289050" rtl="0" eaLnBrk="1" fontAlgn="base" latinLnBrk="0" hangingPunct="1">
              <a:lnSpc>
                <a:spcPct val="100000"/>
              </a:lnSpc>
              <a:spcBef>
                <a:spcPct val="0"/>
              </a:spcBef>
              <a:spcAft>
                <a:spcPct val="0"/>
              </a:spcAft>
              <a:buClrTx/>
              <a:buSzTx/>
              <a:buFontTx/>
              <a:buNone/>
              <a:tabLst/>
              <a:defRPr/>
            </a:pPr>
            <a:r>
              <a:rPr lang="en-US" sz="1800" dirty="0" smtClean="0"/>
              <a:t>%</a:t>
            </a:r>
            <a:r>
              <a:rPr lang="en-US" sz="1800" dirty="0" err="1" smtClean="0"/>
              <a:t>tag_Objintrotext</a:t>
            </a:r>
            <a:r>
              <a:rPr lang="en-US" sz="1800" dirty="0" smtClean="0"/>
              <a:t>%</a:t>
            </a:r>
            <a:endParaRPr kumimoji="0" lang="en-US" sz="1800" b="1" i="0" u="none" strike="noStrike" kern="1200" cap="none" spc="0" normalizeH="0" baseline="0" noProof="0" dirty="0" smtClean="0">
              <a:ln>
                <a:noFill/>
              </a:ln>
              <a:solidFill>
                <a:srgbClr val="F28411"/>
              </a:solidFill>
              <a:effectLst/>
              <a:uLnTx/>
              <a:uFillTx/>
              <a:latin typeface="Arial" charset="0"/>
              <a:ea typeface="+mn-ea"/>
              <a:cs typeface="Arial" charset="0"/>
            </a:endParaRPr>
          </a:p>
          <a:p>
            <a:pPr marL="401578" marR="0" lvl="0" indent="-401578" algn="l" defTabSz="1288856" rtl="0" eaLnBrk="1" fontAlgn="base" latinLnBrk="0" hangingPunct="1">
              <a:lnSpc>
                <a:spcPct val="100000"/>
              </a:lnSpc>
              <a:spcBef>
                <a:spcPct val="20000"/>
              </a:spcBef>
              <a:spcAft>
                <a:spcPct val="0"/>
              </a:spcAft>
              <a:buClrTx/>
              <a:buSzTx/>
              <a:buFontTx/>
              <a:buBlip>
                <a:blip r:embed="rId3"/>
              </a:buBlip>
              <a:tabLst/>
              <a:defRPr/>
            </a:pPr>
            <a:r>
              <a:rPr lang="en-US" sz="1800" b="0" kern="1200" baseline="0" noProof="0" dirty="0" smtClean="0">
                <a:solidFill>
                  <a:schemeClr val="tx1"/>
                </a:solidFill>
                <a:latin typeface="+mn-lt"/>
                <a:ea typeface="+mn-ea"/>
                <a:cs typeface="+mn-cs"/>
              </a:rPr>
              <a:t>%</a:t>
            </a:r>
            <a:r>
              <a:rPr lang="en-US" sz="1800" b="0" kern="1200" baseline="0" noProof="0" dirty="0" err="1" smtClean="0">
                <a:solidFill>
                  <a:schemeClr val="tx1"/>
                </a:solidFill>
                <a:latin typeface="+mn-lt"/>
                <a:ea typeface="+mn-ea"/>
                <a:cs typeface="+mn-cs"/>
              </a:rPr>
              <a:t>tag_obj</a:t>
            </a:r>
            <a:r>
              <a:rPr lang="en-US" sz="1800" b="0" kern="1200" baseline="0" noProof="0" dirty="0" smtClean="0">
                <a:solidFill>
                  <a:schemeClr val="tx1"/>
                </a:solidFill>
                <a:latin typeface="+mn-lt"/>
                <a:ea typeface="+mn-ea"/>
                <a:cs typeface="+mn-cs"/>
              </a:rPr>
              <a:t>%</a:t>
            </a:r>
          </a:p>
          <a:p>
            <a:pPr marL="401578" marR="0" lvl="0" indent="-401578" algn="l" defTabSz="1288856" rtl="0" eaLnBrk="1" fontAlgn="base" latinLnBrk="0" hangingPunct="1">
              <a:lnSpc>
                <a:spcPct val="100000"/>
              </a:lnSpc>
              <a:spcBef>
                <a:spcPct val="20000"/>
              </a:spcBef>
              <a:spcAft>
                <a:spcPct val="0"/>
              </a:spcAft>
              <a:buClrTx/>
              <a:buSzTx/>
              <a:buFontTx/>
              <a:buBlip>
                <a:blip r:embed="rId3"/>
              </a:buBlip>
              <a:tabLst/>
              <a:defRPr/>
            </a:pPr>
            <a:endParaRPr lang="en-US" sz="1800" b="0" kern="1200" baseline="0" noProof="0" dirty="0" smtClean="0">
              <a:solidFill>
                <a:schemeClr val="tx1"/>
              </a:solidFill>
              <a:latin typeface="+mn-lt"/>
              <a:ea typeface="+mn-ea"/>
              <a:cs typeface="+mn-cs"/>
            </a:endParaRPr>
          </a:p>
          <a:p>
            <a:pPr marL="401578" marR="0" lvl="0" indent="-401578" algn="l" defTabSz="1288856" rtl="0" eaLnBrk="1" fontAlgn="base" latinLnBrk="0" hangingPunct="1">
              <a:lnSpc>
                <a:spcPct val="100000"/>
              </a:lnSpc>
              <a:spcBef>
                <a:spcPct val="20000"/>
              </a:spcBef>
              <a:spcAft>
                <a:spcPct val="0"/>
              </a:spcAft>
              <a:buClrTx/>
              <a:buSzTx/>
              <a:buFontTx/>
              <a:buBlip>
                <a:blip r:embed="rId3"/>
              </a:buBlip>
              <a:tabLst/>
              <a:defRPr/>
            </a:pPr>
            <a:endParaRPr lang="en-US" sz="1800" b="0" kern="1200" baseline="0" noProof="0" dirty="0" smtClean="0">
              <a:solidFill>
                <a:schemeClr val="tx1"/>
              </a:solidFill>
              <a:latin typeface="+mn-lt"/>
              <a:ea typeface="+mn-ea"/>
              <a:cs typeface="+mn-cs"/>
            </a:endParaRPr>
          </a:p>
          <a:p>
            <a:pPr marL="0" marR="0" lvl="0" indent="0" algn="l" defTabSz="128905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smtClean="0">
                <a:ln>
                  <a:noFill/>
                </a:ln>
                <a:solidFill>
                  <a:srgbClr val="F28411"/>
                </a:solidFill>
                <a:effectLst/>
                <a:uLnTx/>
                <a:uFillTx/>
                <a:latin typeface="Arial" charset="0"/>
                <a:ea typeface="+mn-ea"/>
                <a:cs typeface="Arial" charset="0"/>
              </a:rPr>
              <a:t>Targeted audience</a:t>
            </a:r>
          </a:p>
          <a:p>
            <a:pPr marL="401578" marR="0" lvl="0" indent="-401578" algn="l" defTabSz="1288856" rtl="0" eaLnBrk="1" fontAlgn="base" latinLnBrk="0" hangingPunct="1">
              <a:lnSpc>
                <a:spcPct val="100000"/>
              </a:lnSpc>
              <a:spcBef>
                <a:spcPct val="20000"/>
              </a:spcBef>
              <a:spcAft>
                <a:spcPct val="0"/>
              </a:spcAft>
              <a:buClrTx/>
              <a:buSzTx/>
              <a:buFont typeface="+mj-lt"/>
              <a:buNone/>
              <a:tabLst/>
              <a:defRPr/>
            </a:pPr>
            <a:r>
              <a:rPr kumimoji="0" lang="en-US" sz="1800" b="0" i="0" u="none" strike="noStrike" kern="1200" cap="none" spc="0" normalizeH="0" baseline="0" noProof="0" dirty="0" smtClean="0">
                <a:ln>
                  <a:noFill/>
                </a:ln>
                <a:solidFill>
                  <a:srgbClr val="3F0077"/>
                </a:solidFill>
                <a:effectLst/>
                <a:uLnTx/>
                <a:uFillTx/>
                <a:latin typeface="+mn-lt"/>
                <a:ea typeface="+mn-ea"/>
                <a:cs typeface="+mn-cs"/>
              </a:rPr>
              <a:t>%</a:t>
            </a:r>
            <a:r>
              <a:rPr kumimoji="0" lang="en-US" sz="1800" b="0" i="0" u="none" strike="noStrike" kern="1200" cap="none" spc="0" normalizeH="0" baseline="0" noProof="0" dirty="0" err="1" smtClean="0">
                <a:ln>
                  <a:noFill/>
                </a:ln>
                <a:solidFill>
                  <a:srgbClr val="3F0077"/>
                </a:solidFill>
                <a:effectLst/>
                <a:uLnTx/>
                <a:uFillTx/>
                <a:latin typeface="+mn-lt"/>
                <a:ea typeface="+mn-ea"/>
                <a:cs typeface="+mn-cs"/>
              </a:rPr>
              <a:t>tag_audi</a:t>
            </a:r>
            <a:r>
              <a:rPr kumimoji="0" lang="en-US" sz="1800" b="0" i="0" u="none" strike="noStrike" kern="1200" cap="none" spc="0" normalizeH="0" baseline="0" noProof="0" dirty="0" smtClean="0">
                <a:ln>
                  <a:noFill/>
                </a:ln>
                <a:solidFill>
                  <a:srgbClr val="3F0077"/>
                </a:solidFill>
                <a:effectLst/>
                <a:uLnTx/>
                <a:uFillTx/>
                <a:latin typeface="+mn-lt"/>
                <a:ea typeface="+mn-ea"/>
                <a:cs typeface="+mn-cs"/>
              </a:rPr>
              <a:t>%</a:t>
            </a:r>
          </a:p>
          <a:p>
            <a:pPr marL="401578" marR="0" lvl="0" indent="-401578" algn="l" defTabSz="1288856" rtl="0" eaLnBrk="1" fontAlgn="base" latinLnBrk="0" hangingPunct="1">
              <a:lnSpc>
                <a:spcPct val="100000"/>
              </a:lnSpc>
              <a:spcBef>
                <a:spcPct val="20000"/>
              </a:spcBef>
              <a:spcAft>
                <a:spcPct val="0"/>
              </a:spcAft>
              <a:buClrTx/>
              <a:buSzTx/>
              <a:buFont typeface="+mj-lt"/>
              <a:buNone/>
              <a:tabLst/>
              <a:defRPr/>
            </a:pPr>
            <a:endParaRPr kumimoji="0" lang="en-US" sz="1800" b="0" i="0" u="none" strike="noStrike" kern="1200" cap="none" spc="0" normalizeH="0" baseline="0" noProof="0" dirty="0" smtClean="0">
              <a:ln>
                <a:noFill/>
              </a:ln>
              <a:solidFill>
                <a:srgbClr val="3F0077"/>
              </a:solidFill>
              <a:effectLst/>
              <a:uLnTx/>
              <a:uFillTx/>
              <a:latin typeface="+mn-lt"/>
              <a:ea typeface="+mn-ea"/>
              <a:cs typeface="+mn-cs"/>
            </a:endParaRPr>
          </a:p>
          <a:p>
            <a:pPr marL="0" marR="0" lvl="0" indent="0" algn="l" defTabSz="128905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smtClean="0">
                <a:ln>
                  <a:noFill/>
                </a:ln>
                <a:solidFill>
                  <a:srgbClr val="F28411"/>
                </a:solidFill>
                <a:effectLst/>
                <a:uLnTx/>
                <a:uFillTx/>
                <a:latin typeface="Arial" charset="0"/>
                <a:ea typeface="+mn-ea"/>
                <a:cs typeface="Arial" charset="0"/>
              </a:rPr>
              <a:t>Prerequisites</a:t>
            </a:r>
          </a:p>
          <a:p>
            <a:pPr marL="0" marR="0" lvl="0" indent="0" algn="l" defTabSz="1289050" rtl="0" eaLnBrk="1" fontAlgn="base" latinLnBrk="0" hangingPunct="1">
              <a:lnSpc>
                <a:spcPct val="100000"/>
              </a:lnSpc>
              <a:spcBef>
                <a:spcPct val="0"/>
              </a:spcBef>
              <a:spcAft>
                <a:spcPct val="0"/>
              </a:spcAft>
              <a:buClrTx/>
              <a:buSzTx/>
              <a:buFontTx/>
              <a:buNone/>
              <a:tabLst/>
              <a:defRPr/>
            </a:pPr>
            <a:r>
              <a:rPr lang="en-US" sz="1800" dirty="0" smtClean="0"/>
              <a:t>%</a:t>
            </a:r>
            <a:r>
              <a:rPr lang="en-US" sz="1800" dirty="0" err="1" smtClean="0"/>
              <a:t>tag_preq</a:t>
            </a:r>
            <a:r>
              <a:rPr lang="en-US" sz="1800" dirty="0" smtClean="0"/>
              <a:t>%</a:t>
            </a:r>
          </a:p>
          <a:p>
            <a:pPr lvl="0"/>
            <a:endParaRPr lang="en-US" dirty="0"/>
          </a:p>
        </p:txBody>
      </p:sp>
      <p:pic>
        <p:nvPicPr>
          <p:cNvPr id="12" name="Picture 2"/>
          <p:cNvPicPr>
            <a:picLocks noChangeAspect="1" noChangeArrowheads="1"/>
          </p:cNvPicPr>
          <p:nvPr userDrawn="1"/>
        </p:nvPicPr>
        <p:blipFill>
          <a:blip r:embed="rId4" cstate="print">
            <a:clrChange>
              <a:clrFrom>
                <a:srgbClr val="F6F6FA"/>
              </a:clrFrom>
              <a:clrTo>
                <a:srgbClr val="F6F6FA">
                  <a:alpha val="0"/>
                </a:srgbClr>
              </a:clrTo>
            </a:clrChange>
          </a:blip>
          <a:srcRect/>
          <a:stretch>
            <a:fillRect/>
          </a:stretch>
        </p:blipFill>
        <p:spPr bwMode="auto">
          <a:xfrm>
            <a:off x="812800" y="8307951"/>
            <a:ext cx="2347912" cy="1039177"/>
          </a:xfrm>
          <a:prstGeom prst="rect">
            <a:avLst/>
          </a:prstGeom>
          <a:noFill/>
          <a:ln w="9525">
            <a:noFill/>
            <a:miter lim="800000"/>
            <a:headEnd/>
            <a:tailEnd/>
          </a:ln>
          <a:effectLst/>
        </p:spPr>
      </p:pic>
      <p:sp>
        <p:nvSpPr>
          <p:cNvPr id="26" name="Title 1"/>
          <p:cNvSpPr>
            <a:spLocks noGrp="1"/>
          </p:cNvSpPr>
          <p:nvPr>
            <p:ph type="title" hasCustomPrompt="1"/>
          </p:nvPr>
        </p:nvSpPr>
        <p:spPr>
          <a:xfrm>
            <a:off x="1171538" y="344658"/>
            <a:ext cx="11406226" cy="464155"/>
          </a:xfrm>
          <a:prstGeom prst="rect">
            <a:avLst/>
          </a:prstGeom>
        </p:spPr>
        <p:txBody>
          <a:bodyPr/>
          <a:lstStyle>
            <a:lvl1pPr marL="0" marR="0" indent="0" algn="l" defTabSz="1289050" rtl="0" eaLnBrk="1" fontAlgn="base" latinLnBrk="0" hangingPunct="1">
              <a:lnSpc>
                <a:spcPct val="100000"/>
              </a:lnSpc>
              <a:spcBef>
                <a:spcPct val="0"/>
              </a:spcBef>
              <a:spcAft>
                <a:spcPct val="0"/>
              </a:spcAft>
              <a:buClrTx/>
              <a:buSzTx/>
              <a:buFontTx/>
              <a:buNone/>
              <a:tabLst/>
              <a:defRPr sz="3200" baseline="0"/>
            </a:lvl1pPr>
          </a:lstStyle>
          <a:p>
            <a:r>
              <a:rPr lang="en-US" dirty="0" smtClean="0"/>
              <a:t>About this course</a:t>
            </a:r>
          </a:p>
        </p:txBody>
      </p:sp>
      <p:sp>
        <p:nvSpPr>
          <p:cNvPr id="27" name="Text Placeholder 8"/>
          <p:cNvSpPr>
            <a:spLocks noGrp="1"/>
          </p:cNvSpPr>
          <p:nvPr>
            <p:ph type="body" sz="quarter" idx="10" hasCustomPrompt="1"/>
          </p:nvPr>
        </p:nvSpPr>
        <p:spPr>
          <a:xfrm>
            <a:off x="1874173" y="8637492"/>
            <a:ext cx="3143272" cy="365821"/>
          </a:xfrm>
        </p:spPr>
        <p:txBody>
          <a:bodyPr anchor="ctr" anchorCtr="0"/>
          <a:lstStyle>
            <a:lvl1pPr marL="0" indent="0">
              <a:buNone/>
              <a:defRPr sz="1800" b="1">
                <a:solidFill>
                  <a:schemeClr val="tx1"/>
                </a:solidFill>
              </a:defRPr>
            </a:lvl1pPr>
          </a:lstStyle>
          <a:p>
            <a:pPr lvl="0"/>
            <a:r>
              <a:rPr lang="en-US" dirty="0" smtClean="0"/>
              <a:t>%</a:t>
            </a:r>
            <a:r>
              <a:rPr lang="en-US" dirty="0" err="1" smtClean="0"/>
              <a:t>tag_dura</a:t>
            </a:r>
            <a:r>
              <a:rPr lang="en-US" dirty="0" smtClean="0"/>
              <a: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26708" y="7883474"/>
            <a:ext cx="3432066" cy="187330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58790" y="247172"/>
            <a:ext cx="3401452" cy="1248867"/>
          </a:xfrm>
          <a:prstGeom prst="rect">
            <a:avLst/>
          </a:prstGeom>
          <a:effectLst>
            <a:outerShdw blurRad="50800" dist="38100" dir="2700000" algn="tl" rotWithShape="0">
              <a:prstClr val="black">
                <a:alpha val="26000"/>
              </a:prstClr>
            </a:outerShdw>
          </a:effectLst>
        </p:spPr>
      </p:pic>
      <p:sp>
        <p:nvSpPr>
          <p:cNvPr id="6" name="Text Placeholder 12"/>
          <p:cNvSpPr>
            <a:spLocks noGrp="1"/>
          </p:cNvSpPr>
          <p:nvPr>
            <p:ph type="body" sz="quarter" idx="10" hasCustomPrompt="1"/>
          </p:nvPr>
        </p:nvSpPr>
        <p:spPr>
          <a:xfrm>
            <a:off x="979408" y="6309381"/>
            <a:ext cx="9249966" cy="780542"/>
          </a:xfrm>
          <a:prstGeom prst="rect">
            <a:avLst/>
          </a:prstGeom>
        </p:spPr>
        <p:txBody>
          <a:bodyPr lIns="140397" tIns="70198" rIns="140397" bIns="70198">
            <a:noAutofit/>
          </a:bodyPr>
          <a:lstStyle>
            <a:lvl1pPr marL="0" algn="l" defTabSz="1403970" rtl="0" eaLnBrk="1" latinLnBrk="0" hangingPunct="1">
              <a:spcBef>
                <a:spcPct val="0"/>
              </a:spcBef>
              <a:buNone/>
              <a:defRPr lang="en-US" sz="3400" b="1" kern="1200" baseline="0" noProof="0" dirty="0" smtClean="0">
                <a:solidFill>
                  <a:srgbClr val="303030"/>
                </a:solidFill>
                <a:latin typeface="+mj-lt"/>
                <a:ea typeface="+mj-ea"/>
                <a:cs typeface="+mj-cs"/>
              </a:defRPr>
            </a:lvl1pPr>
          </a:lstStyle>
          <a:p>
            <a:pPr lvl="0"/>
            <a:r>
              <a:rPr lang="en-US" dirty="0" smtClean="0"/>
              <a:t>END OF PRESENTATION</a:t>
            </a:r>
          </a:p>
        </p:txBody>
      </p:sp>
    </p:spTree>
    <p:extLst>
      <p:ext uri="{BB962C8B-B14F-4D97-AF65-F5344CB8AC3E}">
        <p14:creationId xmlns:p14="http://schemas.microsoft.com/office/powerpoint/2010/main" val="115193530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bstract Page 2 A">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Text Placeholder 15"/>
          <p:cNvSpPr>
            <a:spLocks noGrp="1"/>
          </p:cNvSpPr>
          <p:nvPr>
            <p:ph type="body" sz="quarter" idx="16" hasCustomPrompt="1"/>
          </p:nvPr>
        </p:nvSpPr>
        <p:spPr>
          <a:xfrm>
            <a:off x="973461" y="1430592"/>
            <a:ext cx="11547919" cy="4630994"/>
          </a:xfrm>
        </p:spPr>
        <p:txBody>
          <a:bodyPr/>
          <a:lstStyle>
            <a:lvl1pPr marL="401578" marR="0" indent="-401578" algn="l" defTabSz="1288856" rtl="0" eaLnBrk="1" fontAlgn="base" latinLnBrk="0" hangingPunct="1">
              <a:lnSpc>
                <a:spcPct val="100000"/>
              </a:lnSpc>
              <a:spcBef>
                <a:spcPct val="20000"/>
              </a:spcBef>
              <a:spcAft>
                <a:spcPct val="0"/>
              </a:spcAft>
              <a:buClrTx/>
              <a:buSzTx/>
              <a:buFont typeface="+mj-lt"/>
              <a:buNone/>
              <a:tabLst/>
              <a:defRPr sz="1800"/>
            </a:lvl1pPr>
          </a:lstStyle>
          <a:p>
            <a:pPr marL="0" marR="0" lvl="0" indent="0" algn="l" defTabSz="128905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smtClean="0">
                <a:ln>
                  <a:noFill/>
                </a:ln>
                <a:solidFill>
                  <a:srgbClr val="F28411"/>
                </a:solidFill>
                <a:effectLst/>
                <a:uLnTx/>
                <a:uFillTx/>
                <a:latin typeface="Arial" charset="0"/>
                <a:ea typeface="+mn-ea"/>
                <a:cs typeface="Arial" charset="0"/>
              </a:rPr>
              <a:t>Course objectives</a:t>
            </a:r>
          </a:p>
          <a:p>
            <a:pPr marL="0" marR="0" lvl="0" indent="0" algn="l" defTabSz="1289050" rtl="0" eaLnBrk="1" fontAlgn="base" latinLnBrk="0" hangingPunct="1">
              <a:lnSpc>
                <a:spcPct val="100000"/>
              </a:lnSpc>
              <a:spcBef>
                <a:spcPct val="0"/>
              </a:spcBef>
              <a:spcAft>
                <a:spcPct val="0"/>
              </a:spcAft>
              <a:buClrTx/>
              <a:buSzTx/>
              <a:buFontTx/>
              <a:buNone/>
              <a:tabLst/>
              <a:defRPr/>
            </a:pPr>
            <a:r>
              <a:rPr lang="en-US" sz="1800" dirty="0" smtClean="0"/>
              <a:t>%</a:t>
            </a:r>
            <a:r>
              <a:rPr lang="en-US" sz="1800" dirty="0" err="1" smtClean="0"/>
              <a:t>tag_Objintrotext</a:t>
            </a:r>
            <a:r>
              <a:rPr lang="en-US" sz="1800" dirty="0" smtClean="0"/>
              <a:t>%</a:t>
            </a:r>
            <a:endParaRPr kumimoji="0" lang="en-US" sz="1800" b="1" i="0" u="none" strike="noStrike" kern="1200" cap="none" spc="0" normalizeH="0" baseline="0" noProof="0" dirty="0" smtClean="0">
              <a:ln>
                <a:noFill/>
              </a:ln>
              <a:solidFill>
                <a:srgbClr val="F28411"/>
              </a:solidFill>
              <a:effectLst/>
              <a:uLnTx/>
              <a:uFillTx/>
              <a:latin typeface="Arial" charset="0"/>
              <a:ea typeface="+mn-ea"/>
              <a:cs typeface="Arial" charset="0"/>
            </a:endParaRPr>
          </a:p>
          <a:p>
            <a:pPr marL="401578" marR="0" lvl="0" indent="-401578" algn="l" defTabSz="1288856" rtl="0" eaLnBrk="1" fontAlgn="base" latinLnBrk="0" hangingPunct="1">
              <a:lnSpc>
                <a:spcPct val="100000"/>
              </a:lnSpc>
              <a:spcBef>
                <a:spcPct val="20000"/>
              </a:spcBef>
              <a:spcAft>
                <a:spcPct val="0"/>
              </a:spcAft>
              <a:buClrTx/>
              <a:buSzTx/>
              <a:buFontTx/>
              <a:buBlip>
                <a:blip r:embed="rId3"/>
              </a:buBlip>
              <a:tabLst/>
              <a:defRPr/>
            </a:pPr>
            <a:r>
              <a:rPr lang="en-US" sz="1800" b="0" kern="1200" baseline="0" noProof="0" dirty="0" smtClean="0">
                <a:solidFill>
                  <a:schemeClr val="tx1"/>
                </a:solidFill>
                <a:latin typeface="+mn-lt"/>
                <a:ea typeface="+mn-ea"/>
                <a:cs typeface="+mn-cs"/>
              </a:rPr>
              <a:t>%</a:t>
            </a:r>
            <a:r>
              <a:rPr lang="en-US" sz="1800" b="0" kern="1200" baseline="0" noProof="0" dirty="0" err="1" smtClean="0">
                <a:solidFill>
                  <a:schemeClr val="tx1"/>
                </a:solidFill>
                <a:latin typeface="+mn-lt"/>
                <a:ea typeface="+mn-ea"/>
                <a:cs typeface="+mn-cs"/>
              </a:rPr>
              <a:t>tag_obj</a:t>
            </a:r>
            <a:r>
              <a:rPr lang="en-US" sz="1800" b="0" kern="1200" baseline="0" noProof="0" dirty="0" smtClean="0">
                <a:solidFill>
                  <a:schemeClr val="tx1"/>
                </a:solidFill>
                <a:latin typeface="+mn-lt"/>
                <a:ea typeface="+mn-ea"/>
                <a:cs typeface="+mn-cs"/>
              </a:rPr>
              <a:t>%</a:t>
            </a:r>
          </a:p>
          <a:p>
            <a:pPr marL="401578" marR="0" lvl="0" indent="-401578" algn="l" defTabSz="1288856" rtl="0" eaLnBrk="1" fontAlgn="base" latinLnBrk="0" hangingPunct="1">
              <a:lnSpc>
                <a:spcPct val="100000"/>
              </a:lnSpc>
              <a:spcBef>
                <a:spcPct val="20000"/>
              </a:spcBef>
              <a:spcAft>
                <a:spcPct val="0"/>
              </a:spcAft>
              <a:buClrTx/>
              <a:buSzTx/>
              <a:buFontTx/>
              <a:buBlip>
                <a:blip r:embed="rId3"/>
              </a:buBlip>
              <a:tabLst/>
              <a:defRPr/>
            </a:pPr>
            <a:endParaRPr lang="en-US" sz="1800" b="0" kern="1200" baseline="0" noProof="0" dirty="0" smtClean="0">
              <a:solidFill>
                <a:schemeClr val="tx1"/>
              </a:solidFill>
              <a:latin typeface="+mn-lt"/>
              <a:ea typeface="+mn-ea"/>
              <a:cs typeface="+mn-cs"/>
            </a:endParaRPr>
          </a:p>
          <a:p>
            <a:pPr marL="0" marR="0" lvl="0" indent="0" algn="l" defTabSz="128905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smtClean="0">
                <a:ln>
                  <a:noFill/>
                </a:ln>
                <a:solidFill>
                  <a:srgbClr val="F28411"/>
                </a:solidFill>
                <a:effectLst/>
                <a:uLnTx/>
                <a:uFillTx/>
                <a:latin typeface="Arial" charset="0"/>
                <a:ea typeface="+mn-ea"/>
                <a:cs typeface="Arial" charset="0"/>
              </a:rPr>
              <a:t>Design Philosophy</a:t>
            </a:r>
          </a:p>
          <a:p>
            <a:pPr marL="401578" marR="0" lvl="0" indent="-401578" algn="l" defTabSz="1288856" rtl="0" eaLnBrk="1" fontAlgn="base" latinLnBrk="0" hangingPunct="1">
              <a:lnSpc>
                <a:spcPct val="100000"/>
              </a:lnSpc>
              <a:spcBef>
                <a:spcPct val="20000"/>
              </a:spcBef>
              <a:spcAft>
                <a:spcPct val="0"/>
              </a:spcAft>
              <a:buClrTx/>
              <a:buSzTx/>
              <a:buFont typeface="+mj-lt"/>
              <a:buNone/>
              <a:tabLst/>
              <a:defRPr/>
            </a:pPr>
            <a:r>
              <a:rPr lang="en-US" dirty="0" smtClean="0"/>
              <a:t>%</a:t>
            </a:r>
            <a:r>
              <a:rPr lang="en-US" dirty="0" err="1" smtClean="0"/>
              <a:t>tag_design</a:t>
            </a:r>
            <a:r>
              <a:rPr lang="en-US" dirty="0" smtClean="0"/>
              <a:t>%</a:t>
            </a:r>
          </a:p>
          <a:p>
            <a:pPr marL="401578" marR="0" lvl="0" indent="-401578" algn="l" defTabSz="1288856" rtl="0" eaLnBrk="1" fontAlgn="base" latinLnBrk="0" hangingPunct="1">
              <a:lnSpc>
                <a:spcPct val="100000"/>
              </a:lnSpc>
              <a:spcBef>
                <a:spcPct val="20000"/>
              </a:spcBef>
              <a:spcAft>
                <a:spcPct val="0"/>
              </a:spcAft>
              <a:buClrTx/>
              <a:buSzTx/>
              <a:buFont typeface="+mj-lt"/>
              <a:buNone/>
              <a:tabLst/>
              <a:defRPr/>
            </a:pPr>
            <a:endParaRPr kumimoji="0" lang="en-US" sz="1800" b="0" i="0" u="none" strike="noStrike" kern="1200" cap="none" spc="0" normalizeH="0" baseline="0" noProof="0" dirty="0" smtClean="0">
              <a:ln>
                <a:noFill/>
              </a:ln>
              <a:solidFill>
                <a:srgbClr val="3F0077"/>
              </a:solidFill>
              <a:effectLst/>
              <a:uLnTx/>
              <a:uFillTx/>
              <a:latin typeface="+mn-lt"/>
              <a:ea typeface="+mn-ea"/>
              <a:cs typeface="+mn-cs"/>
            </a:endParaRPr>
          </a:p>
          <a:p>
            <a:pPr marL="0" marR="0" lvl="0" indent="0" algn="l" defTabSz="128905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smtClean="0">
                <a:ln>
                  <a:noFill/>
                </a:ln>
                <a:solidFill>
                  <a:srgbClr val="F28411"/>
                </a:solidFill>
                <a:effectLst/>
                <a:uLnTx/>
                <a:uFillTx/>
                <a:latin typeface="Arial" charset="0"/>
                <a:ea typeface="+mn-ea"/>
                <a:cs typeface="Arial" charset="0"/>
              </a:rPr>
              <a:t>Targeted audience</a:t>
            </a:r>
          </a:p>
          <a:p>
            <a:pPr marL="401578" marR="0" lvl="0" indent="-401578" algn="l" defTabSz="1288856" rtl="0" eaLnBrk="1" fontAlgn="base" latinLnBrk="0" hangingPunct="1">
              <a:lnSpc>
                <a:spcPct val="100000"/>
              </a:lnSpc>
              <a:spcBef>
                <a:spcPct val="20000"/>
              </a:spcBef>
              <a:spcAft>
                <a:spcPct val="0"/>
              </a:spcAft>
              <a:buClrTx/>
              <a:buSzTx/>
              <a:buFont typeface="+mj-lt"/>
              <a:buNone/>
              <a:tabLst/>
              <a:defRPr/>
            </a:pPr>
            <a:r>
              <a:rPr kumimoji="0" lang="en-US" sz="1800" b="0" i="0" u="none" strike="noStrike" kern="1200" cap="none" spc="0" normalizeH="0" baseline="0" noProof="0" dirty="0" smtClean="0">
                <a:ln>
                  <a:noFill/>
                </a:ln>
                <a:solidFill>
                  <a:srgbClr val="3F0077"/>
                </a:solidFill>
                <a:effectLst/>
                <a:uLnTx/>
                <a:uFillTx/>
                <a:latin typeface="+mn-lt"/>
                <a:ea typeface="+mn-ea"/>
                <a:cs typeface="+mn-cs"/>
              </a:rPr>
              <a:t>%</a:t>
            </a:r>
            <a:r>
              <a:rPr kumimoji="0" lang="en-US" sz="1800" b="0" i="0" u="none" strike="noStrike" kern="1200" cap="none" spc="0" normalizeH="0" baseline="0" noProof="0" dirty="0" err="1" smtClean="0">
                <a:ln>
                  <a:noFill/>
                </a:ln>
                <a:solidFill>
                  <a:srgbClr val="3F0077"/>
                </a:solidFill>
                <a:effectLst/>
                <a:uLnTx/>
                <a:uFillTx/>
                <a:latin typeface="+mn-lt"/>
                <a:ea typeface="+mn-ea"/>
                <a:cs typeface="+mn-cs"/>
              </a:rPr>
              <a:t>tag_audi</a:t>
            </a:r>
            <a:r>
              <a:rPr kumimoji="0" lang="en-US" sz="1800" b="0" i="0" u="none" strike="noStrike" kern="1200" cap="none" spc="0" normalizeH="0" baseline="0" noProof="0" dirty="0" smtClean="0">
                <a:ln>
                  <a:noFill/>
                </a:ln>
                <a:solidFill>
                  <a:srgbClr val="3F0077"/>
                </a:solidFill>
                <a:effectLst/>
                <a:uLnTx/>
                <a:uFillTx/>
                <a:latin typeface="+mn-lt"/>
                <a:ea typeface="+mn-ea"/>
                <a:cs typeface="+mn-cs"/>
              </a:rPr>
              <a:t>%</a:t>
            </a:r>
          </a:p>
          <a:p>
            <a:pPr marL="401578" marR="0" lvl="0" indent="-401578" algn="l" defTabSz="1288856" rtl="0" eaLnBrk="1" fontAlgn="base" latinLnBrk="0" hangingPunct="1">
              <a:lnSpc>
                <a:spcPct val="100000"/>
              </a:lnSpc>
              <a:spcBef>
                <a:spcPct val="20000"/>
              </a:spcBef>
              <a:spcAft>
                <a:spcPct val="0"/>
              </a:spcAft>
              <a:buClrTx/>
              <a:buSzTx/>
              <a:buFont typeface="+mj-lt"/>
              <a:buNone/>
              <a:tabLst/>
              <a:defRPr/>
            </a:pPr>
            <a:endParaRPr kumimoji="0" lang="en-US" sz="1800" b="0" i="0" u="none" strike="noStrike" kern="1200" cap="none" spc="0" normalizeH="0" baseline="0" noProof="0" dirty="0" smtClean="0">
              <a:ln>
                <a:noFill/>
              </a:ln>
              <a:solidFill>
                <a:srgbClr val="3F0077"/>
              </a:solidFill>
              <a:effectLst/>
              <a:uLnTx/>
              <a:uFillTx/>
              <a:latin typeface="+mn-lt"/>
              <a:ea typeface="+mn-ea"/>
              <a:cs typeface="+mn-cs"/>
            </a:endParaRPr>
          </a:p>
          <a:p>
            <a:pPr marL="0" marR="0" lvl="0" indent="0" algn="l" defTabSz="128905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smtClean="0">
                <a:ln>
                  <a:noFill/>
                </a:ln>
                <a:solidFill>
                  <a:srgbClr val="F28411"/>
                </a:solidFill>
                <a:effectLst/>
                <a:uLnTx/>
                <a:uFillTx/>
                <a:latin typeface="Arial" charset="0"/>
                <a:ea typeface="+mn-ea"/>
                <a:cs typeface="Arial" charset="0"/>
              </a:rPr>
              <a:t>Prerequisites</a:t>
            </a:r>
          </a:p>
          <a:p>
            <a:pPr marL="0" marR="0" lvl="0" indent="0" algn="l" defTabSz="1289050" rtl="0" eaLnBrk="1" fontAlgn="base" latinLnBrk="0" hangingPunct="1">
              <a:lnSpc>
                <a:spcPct val="100000"/>
              </a:lnSpc>
              <a:spcBef>
                <a:spcPct val="0"/>
              </a:spcBef>
              <a:spcAft>
                <a:spcPct val="0"/>
              </a:spcAft>
              <a:buClrTx/>
              <a:buSzTx/>
              <a:buFontTx/>
              <a:buNone/>
              <a:tabLst/>
              <a:defRPr/>
            </a:pPr>
            <a:r>
              <a:rPr lang="en-US" sz="1800" dirty="0" smtClean="0"/>
              <a:t>%</a:t>
            </a:r>
            <a:r>
              <a:rPr lang="en-US" sz="1800" dirty="0" err="1" smtClean="0"/>
              <a:t>tag_preq</a:t>
            </a:r>
            <a:r>
              <a:rPr lang="en-US" sz="1800" dirty="0" smtClean="0"/>
              <a:t>%</a:t>
            </a:r>
          </a:p>
          <a:p>
            <a:pPr lvl="0"/>
            <a:endParaRPr lang="en-US" dirty="0"/>
          </a:p>
        </p:txBody>
      </p:sp>
      <p:pic>
        <p:nvPicPr>
          <p:cNvPr id="12" name="Picture 2"/>
          <p:cNvPicPr>
            <a:picLocks noChangeAspect="1" noChangeArrowheads="1"/>
          </p:cNvPicPr>
          <p:nvPr userDrawn="1"/>
        </p:nvPicPr>
        <p:blipFill>
          <a:blip r:embed="rId4" cstate="print">
            <a:clrChange>
              <a:clrFrom>
                <a:srgbClr val="F6F6FA"/>
              </a:clrFrom>
              <a:clrTo>
                <a:srgbClr val="F6F6FA">
                  <a:alpha val="0"/>
                </a:srgbClr>
              </a:clrTo>
            </a:clrChange>
          </a:blip>
          <a:srcRect/>
          <a:stretch>
            <a:fillRect/>
          </a:stretch>
        </p:blipFill>
        <p:spPr bwMode="auto">
          <a:xfrm>
            <a:off x="812800" y="8307951"/>
            <a:ext cx="2347912" cy="1039177"/>
          </a:xfrm>
          <a:prstGeom prst="rect">
            <a:avLst/>
          </a:prstGeom>
          <a:noFill/>
          <a:ln w="9525">
            <a:noFill/>
            <a:miter lim="800000"/>
            <a:headEnd/>
            <a:tailEnd/>
          </a:ln>
          <a:effectLst/>
        </p:spPr>
      </p:pic>
      <p:sp>
        <p:nvSpPr>
          <p:cNvPr id="26" name="Title 1"/>
          <p:cNvSpPr>
            <a:spLocks noGrp="1"/>
          </p:cNvSpPr>
          <p:nvPr>
            <p:ph type="title" hasCustomPrompt="1"/>
          </p:nvPr>
        </p:nvSpPr>
        <p:spPr>
          <a:xfrm>
            <a:off x="1171538" y="344658"/>
            <a:ext cx="11406226" cy="464155"/>
          </a:xfrm>
          <a:prstGeom prst="rect">
            <a:avLst/>
          </a:prstGeom>
        </p:spPr>
        <p:txBody>
          <a:bodyPr/>
          <a:lstStyle>
            <a:lvl1pPr marL="0" marR="0" indent="0" algn="l" defTabSz="1289050" rtl="0" eaLnBrk="1" fontAlgn="base" latinLnBrk="0" hangingPunct="1">
              <a:lnSpc>
                <a:spcPct val="100000"/>
              </a:lnSpc>
              <a:spcBef>
                <a:spcPct val="0"/>
              </a:spcBef>
              <a:spcAft>
                <a:spcPct val="0"/>
              </a:spcAft>
              <a:buClrTx/>
              <a:buSzTx/>
              <a:buFontTx/>
              <a:buNone/>
              <a:tabLst/>
              <a:defRPr sz="3200" baseline="0"/>
            </a:lvl1pPr>
          </a:lstStyle>
          <a:p>
            <a:r>
              <a:rPr lang="en-US" dirty="0" smtClean="0"/>
              <a:t>About this course</a:t>
            </a:r>
          </a:p>
        </p:txBody>
      </p:sp>
      <p:sp>
        <p:nvSpPr>
          <p:cNvPr id="27" name="Text Placeholder 8"/>
          <p:cNvSpPr>
            <a:spLocks noGrp="1"/>
          </p:cNvSpPr>
          <p:nvPr>
            <p:ph type="body" sz="quarter" idx="10" hasCustomPrompt="1"/>
          </p:nvPr>
        </p:nvSpPr>
        <p:spPr>
          <a:xfrm>
            <a:off x="1874173" y="8637492"/>
            <a:ext cx="3143272" cy="365821"/>
          </a:xfrm>
        </p:spPr>
        <p:txBody>
          <a:bodyPr anchor="ctr" anchorCtr="0"/>
          <a:lstStyle>
            <a:lvl1pPr marL="0" indent="0">
              <a:buNone/>
              <a:defRPr sz="1800" b="1">
                <a:solidFill>
                  <a:schemeClr val="tx1"/>
                </a:solidFill>
              </a:defRPr>
            </a:lvl1pPr>
          </a:lstStyle>
          <a:p>
            <a:pPr lvl="0"/>
            <a:r>
              <a:rPr lang="en-US" dirty="0" smtClean="0"/>
              <a:t>%</a:t>
            </a:r>
            <a:r>
              <a:rPr lang="en-US" dirty="0" err="1" smtClean="0"/>
              <a:t>tag_dura</a:t>
            </a:r>
            <a:r>
              <a:rPr lang="en-US" dirty="0" smtClean="0"/>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urse Overview">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171538" y="344658"/>
            <a:ext cx="11406226" cy="464155"/>
          </a:xfrm>
          <a:prstGeom prst="rect">
            <a:avLst/>
          </a:prstGeom>
        </p:spPr>
        <p:txBody>
          <a:bodyPr/>
          <a:lstStyle>
            <a:lvl1pPr marL="0" marR="0" indent="0" algn="l" defTabSz="1289050" rtl="0" eaLnBrk="1" fontAlgn="base" latinLnBrk="0" hangingPunct="1">
              <a:lnSpc>
                <a:spcPct val="100000"/>
              </a:lnSpc>
              <a:spcBef>
                <a:spcPct val="0"/>
              </a:spcBef>
              <a:spcAft>
                <a:spcPct val="0"/>
              </a:spcAft>
              <a:buClrTx/>
              <a:buSzTx/>
              <a:buFontTx/>
              <a:buNone/>
              <a:tabLst/>
              <a:defRPr sz="3200" baseline="0"/>
            </a:lvl1pPr>
          </a:lstStyle>
          <a:p>
            <a:r>
              <a:rPr lang="en-US" dirty="0" smtClean="0"/>
              <a:t>Click to enter the course overview title</a:t>
            </a:r>
          </a:p>
        </p:txBody>
      </p:sp>
      <p:sp>
        <p:nvSpPr>
          <p:cNvPr id="6" name="Text Placeholder 19"/>
          <p:cNvSpPr>
            <a:spLocks noGrp="1"/>
          </p:cNvSpPr>
          <p:nvPr>
            <p:ph type="body" sz="quarter" idx="14" hasCustomPrompt="1"/>
          </p:nvPr>
        </p:nvSpPr>
        <p:spPr>
          <a:xfrm>
            <a:off x="977900" y="2118059"/>
            <a:ext cx="11590557" cy="7178341"/>
          </a:xfrm>
        </p:spPr>
        <p:txBody>
          <a:bodyPr/>
          <a:lstStyle>
            <a:lvl1pPr marL="401578" marR="0" indent="-401578" algn="l" defTabSz="1288856" rtl="0" eaLnBrk="1" fontAlgn="base" latinLnBrk="0" hangingPunct="1">
              <a:lnSpc>
                <a:spcPct val="100000"/>
              </a:lnSpc>
              <a:spcBef>
                <a:spcPct val="20000"/>
              </a:spcBef>
              <a:spcAft>
                <a:spcPct val="0"/>
              </a:spcAft>
              <a:buClrTx/>
              <a:buSzTx/>
              <a:buFontTx/>
              <a:buBlip>
                <a:blip r:embed="rId3"/>
              </a:buBlip>
              <a:tabLst/>
              <a:defRPr sz="2400" b="1" baseline="0"/>
            </a:lvl1pPr>
          </a:lstStyle>
          <a:p>
            <a:pPr lvl="0"/>
            <a:r>
              <a:rPr lang="en-US" dirty="0" smtClean="0"/>
              <a:t>Click to enter the text</a:t>
            </a:r>
          </a:p>
        </p:txBody>
      </p:sp>
      <p:sp>
        <p:nvSpPr>
          <p:cNvPr id="8" name="TextBox 7"/>
          <p:cNvSpPr txBox="1"/>
          <p:nvPr userDrawn="1"/>
        </p:nvSpPr>
        <p:spPr>
          <a:xfrm>
            <a:off x="888643" y="1384943"/>
            <a:ext cx="10579457" cy="400110"/>
          </a:xfrm>
          <a:prstGeom prst="rect">
            <a:avLst/>
          </a:prstGeom>
          <a:noFill/>
        </p:spPr>
        <p:txBody>
          <a:bodyPr wrap="square" rtlCol="0">
            <a:spAutoFit/>
          </a:bodyPr>
          <a:lstStyle/>
          <a:p>
            <a:pPr marL="401578" marR="0" lvl="0" indent="-401578" algn="l" defTabSz="1288856" rtl="0" eaLnBrk="1" fontAlgn="base" latinLnBrk="0" hangingPunct="1">
              <a:lnSpc>
                <a:spcPct val="100000"/>
              </a:lnSpc>
              <a:spcBef>
                <a:spcPct val="20000"/>
              </a:spcBef>
              <a:spcAft>
                <a:spcPct val="0"/>
              </a:spcAft>
              <a:buClrTx/>
              <a:buSzTx/>
              <a:buFont typeface="Arial" pitchFamily="34" charset="0"/>
              <a:buNone/>
              <a:tabLst/>
              <a:defRPr/>
            </a:pPr>
            <a:r>
              <a:rPr lang="en-US" sz="2000" noProof="0" dirty="0" smtClean="0">
                <a:solidFill>
                  <a:schemeClr val="tx1"/>
                </a:solidFill>
                <a:latin typeface="Arial" pitchFamily="34" charset="0"/>
                <a:cs typeface="Arial" pitchFamily="34" charset="0"/>
              </a:rPr>
              <a:t>Click on the Next icon to continue or on the desired lesson for direct access.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 Overview">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a:blip r:embed="rId3" cstate="print">
            <a:clrChange>
              <a:clrFrom>
                <a:srgbClr val="F6F6FA"/>
              </a:clrFrom>
              <a:clrTo>
                <a:srgbClr val="F6F6FA">
                  <a:alpha val="0"/>
                </a:srgbClr>
              </a:clrTo>
            </a:clrChange>
          </a:blip>
          <a:srcRect/>
          <a:stretch>
            <a:fillRect/>
          </a:stretch>
        </p:blipFill>
        <p:spPr bwMode="auto">
          <a:xfrm>
            <a:off x="812800" y="8307951"/>
            <a:ext cx="2347912" cy="1039177"/>
          </a:xfrm>
          <a:prstGeom prst="rect">
            <a:avLst/>
          </a:prstGeom>
          <a:noFill/>
          <a:ln w="9525">
            <a:noFill/>
            <a:miter lim="800000"/>
            <a:headEnd/>
            <a:tailEnd/>
          </a:ln>
          <a:effectLst/>
        </p:spPr>
      </p:pic>
      <p:sp>
        <p:nvSpPr>
          <p:cNvPr id="12" name="Text Placeholder 8"/>
          <p:cNvSpPr>
            <a:spLocks noGrp="1"/>
          </p:cNvSpPr>
          <p:nvPr>
            <p:ph type="body" sz="quarter" idx="11" hasCustomPrompt="1"/>
          </p:nvPr>
        </p:nvSpPr>
        <p:spPr>
          <a:xfrm>
            <a:off x="982801" y="1439676"/>
            <a:ext cx="11572956" cy="6579883"/>
          </a:xfrm>
        </p:spPr>
        <p:txBody>
          <a:bodyPr/>
          <a:lstStyle>
            <a:lvl1pPr>
              <a:buSzPct val="100000"/>
              <a:buFontTx/>
              <a:buBlip>
                <a:blip r:embed="rId4"/>
              </a:buBlip>
              <a:defRPr sz="2000"/>
            </a:lvl1pPr>
            <a:lvl2pPr>
              <a:buFontTx/>
              <a:buBlip>
                <a:blip r:embed="rId5"/>
              </a:buBlip>
              <a:defRPr sz="2000"/>
            </a:lvl2pPr>
            <a:lvl3pPr>
              <a:buSzPct val="90000"/>
              <a:buFontTx/>
              <a:buBlip>
                <a:blip r:embed="rId6"/>
              </a:buBlip>
              <a:defRPr sz="2000"/>
            </a:lvl3pPr>
          </a:lstStyle>
          <a:p>
            <a:pPr lvl="0"/>
            <a:r>
              <a:rPr lang="en-US" dirty="0" smtClean="0"/>
              <a:t>Click to enter the text</a:t>
            </a:r>
          </a:p>
          <a:p>
            <a:pPr lvl="1"/>
            <a:r>
              <a:rPr lang="en-US" dirty="0" smtClean="0"/>
              <a:t>Second level</a:t>
            </a:r>
          </a:p>
          <a:p>
            <a:pPr lvl="2"/>
            <a:r>
              <a:rPr lang="en-US" dirty="0" smtClean="0"/>
              <a:t>Third level</a:t>
            </a:r>
          </a:p>
        </p:txBody>
      </p:sp>
      <p:sp>
        <p:nvSpPr>
          <p:cNvPr id="13" name="Title 1"/>
          <p:cNvSpPr>
            <a:spLocks noGrp="1"/>
          </p:cNvSpPr>
          <p:nvPr>
            <p:ph type="title" hasCustomPrompt="1"/>
          </p:nvPr>
        </p:nvSpPr>
        <p:spPr>
          <a:xfrm>
            <a:off x="1171538" y="344658"/>
            <a:ext cx="11406226" cy="464155"/>
          </a:xfrm>
          <a:prstGeom prst="rect">
            <a:avLst/>
          </a:prstGeom>
        </p:spPr>
        <p:txBody>
          <a:bodyPr/>
          <a:lstStyle>
            <a:lvl1pPr marL="0" marR="0" indent="0" algn="l" defTabSz="1289050" rtl="0" eaLnBrk="1" fontAlgn="base" latinLnBrk="0" hangingPunct="1">
              <a:lnSpc>
                <a:spcPct val="100000"/>
              </a:lnSpc>
              <a:spcBef>
                <a:spcPct val="0"/>
              </a:spcBef>
              <a:spcAft>
                <a:spcPct val="0"/>
              </a:spcAft>
              <a:buClrTx/>
              <a:buSzTx/>
              <a:buFontTx/>
              <a:buNone/>
              <a:tabLst/>
              <a:defRPr sz="3200" baseline="0"/>
            </a:lvl1pPr>
          </a:lstStyle>
          <a:p>
            <a:r>
              <a:rPr lang="en-US" dirty="0" smtClean="0"/>
              <a:t>Click to enter the lesson title</a:t>
            </a:r>
          </a:p>
        </p:txBody>
      </p:sp>
      <p:sp>
        <p:nvSpPr>
          <p:cNvPr id="14" name="Text Placeholder 8"/>
          <p:cNvSpPr>
            <a:spLocks noGrp="1"/>
          </p:cNvSpPr>
          <p:nvPr>
            <p:ph type="body" sz="quarter" idx="10" hasCustomPrompt="1"/>
          </p:nvPr>
        </p:nvSpPr>
        <p:spPr>
          <a:xfrm>
            <a:off x="1874173" y="8637492"/>
            <a:ext cx="3143272" cy="365821"/>
          </a:xfrm>
        </p:spPr>
        <p:txBody>
          <a:bodyPr anchor="ctr" anchorCtr="0"/>
          <a:lstStyle>
            <a:lvl1pPr marL="0" indent="0">
              <a:buNone/>
              <a:defRPr sz="1800" b="1">
                <a:solidFill>
                  <a:schemeClr val="tx1"/>
                </a:solidFill>
              </a:defRPr>
            </a:lvl1pPr>
          </a:lstStyle>
          <a:p>
            <a:pPr lvl="0"/>
            <a:r>
              <a:rPr lang="en-US" dirty="0" smtClean="0"/>
              <a:t>Click to enter the duration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C">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171538" y="344658"/>
            <a:ext cx="11406226" cy="464155"/>
          </a:xfrm>
          <a:prstGeom prst="rect">
            <a:avLst/>
          </a:prstGeom>
        </p:spPr>
        <p:txBody>
          <a:bodyPr/>
          <a:lstStyle>
            <a:lvl1pPr marL="0" marR="0" indent="0" algn="l" defTabSz="1289050" rtl="0" eaLnBrk="1" fontAlgn="base" latinLnBrk="0" hangingPunct="1">
              <a:lnSpc>
                <a:spcPct val="100000"/>
              </a:lnSpc>
              <a:spcBef>
                <a:spcPct val="0"/>
              </a:spcBef>
              <a:spcAft>
                <a:spcPct val="0"/>
              </a:spcAft>
              <a:buClrTx/>
              <a:buSzTx/>
              <a:buFontTx/>
              <a:buNone/>
              <a:tabLst/>
              <a:defRPr sz="3200" baseline="0"/>
            </a:lvl1pPr>
          </a:lstStyle>
          <a:p>
            <a:r>
              <a:rPr lang="en-US" dirty="0" smtClean="0"/>
              <a:t>Table of Contents</a:t>
            </a:r>
          </a:p>
        </p:txBody>
      </p:sp>
      <p:sp>
        <p:nvSpPr>
          <p:cNvPr id="8" name="Text Placeholder 19"/>
          <p:cNvSpPr>
            <a:spLocks noGrp="1"/>
          </p:cNvSpPr>
          <p:nvPr>
            <p:ph type="body" sz="quarter" idx="14" hasCustomPrompt="1"/>
          </p:nvPr>
        </p:nvSpPr>
        <p:spPr>
          <a:xfrm>
            <a:off x="977900" y="1441451"/>
            <a:ext cx="11590557" cy="7854950"/>
          </a:xfrm>
        </p:spPr>
        <p:txBody>
          <a:bodyPr/>
          <a:lstStyle>
            <a:lvl1pPr marL="401578" marR="0" indent="-401578" algn="l" defTabSz="1288856" rtl="0" eaLnBrk="1" fontAlgn="base" latinLnBrk="0" hangingPunct="1">
              <a:lnSpc>
                <a:spcPct val="100000"/>
              </a:lnSpc>
              <a:spcBef>
                <a:spcPts val="600"/>
              </a:spcBef>
              <a:spcAft>
                <a:spcPct val="0"/>
              </a:spcAft>
              <a:buClrTx/>
              <a:buSzTx/>
              <a:buFont typeface="Arial" pitchFamily="34" charset="0"/>
              <a:buNone/>
              <a:tabLst/>
              <a:defRPr sz="2400" b="1" baseline="0"/>
            </a:lvl1pPr>
            <a:lvl2pPr>
              <a:buFont typeface="Arial" pitchFamily="34" charset="0"/>
              <a:buNone/>
              <a:defRPr sz="2400" b="1"/>
            </a:lvl2pPr>
            <a:lvl3pPr>
              <a:buFont typeface="Arial" pitchFamily="34" charset="0"/>
              <a:buNone/>
              <a:defRPr sz="2400" b="1"/>
            </a:lvl3pPr>
          </a:lstStyle>
          <a:p>
            <a:pPr lvl="0"/>
            <a:r>
              <a:rPr lang="en-US" dirty="0" smtClean="0"/>
              <a:t>Click to enter the text</a:t>
            </a:r>
          </a:p>
          <a:p>
            <a:pPr lvl="1"/>
            <a:endParaRPr lang="en-US" dirty="0" smtClean="0"/>
          </a:p>
          <a:p>
            <a:pPr lvl="2"/>
            <a:endParaRPr lang="en-US" dirty="0" smtClean="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vironment Requirements">
    <p:spTree>
      <p:nvGrpSpPr>
        <p:cNvPr id="1" name=""/>
        <p:cNvGrpSpPr/>
        <p:nvPr/>
      </p:nvGrpSpPr>
      <p:grpSpPr>
        <a:xfrm>
          <a:off x="0" y="0"/>
          <a:ext cx="0" cy="0"/>
          <a:chOff x="0" y="0"/>
          <a:chExt cx="0" cy="0"/>
        </a:xfrm>
      </p:grpSpPr>
      <p:grpSp>
        <p:nvGrpSpPr>
          <p:cNvPr id="2" name="Groupe 17"/>
          <p:cNvGrpSpPr>
            <a:grpSpLocks/>
          </p:cNvGrpSpPr>
          <p:nvPr userDrawn="1"/>
        </p:nvGrpSpPr>
        <p:grpSpPr bwMode="auto">
          <a:xfrm>
            <a:off x="984253" y="1503928"/>
            <a:ext cx="11593515" cy="7799241"/>
            <a:chOff x="984250" y="1468438"/>
            <a:chExt cx="11593513" cy="7615237"/>
          </a:xfrm>
        </p:grpSpPr>
        <p:sp>
          <p:nvSpPr>
            <p:cNvPr id="5" name="Rectangle à coins arrondis 11"/>
            <p:cNvSpPr/>
            <p:nvPr/>
          </p:nvSpPr>
          <p:spPr>
            <a:xfrm>
              <a:off x="984250" y="1468438"/>
              <a:ext cx="11593513" cy="7615237"/>
            </a:xfrm>
            <a:prstGeom prst="roundRect">
              <a:avLst>
                <a:gd name="adj" fmla="val 3659"/>
              </a:avLst>
            </a:prstGeom>
            <a:gradFill flip="none" rotWithShape="1">
              <a:gsLst>
                <a:gs pos="0">
                  <a:srgbClr val="A197BC">
                    <a:tint val="66000"/>
                    <a:satMod val="160000"/>
                  </a:srgbClr>
                </a:gs>
                <a:gs pos="50000">
                  <a:srgbClr val="A197BC">
                    <a:tint val="44500"/>
                    <a:satMod val="160000"/>
                  </a:srgbClr>
                </a:gs>
                <a:gs pos="100000">
                  <a:srgbClr val="A197BC">
                    <a:tint val="23500"/>
                    <a:satMod val="160000"/>
                  </a:srgbClr>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90390" fontAlgn="auto">
                <a:spcBef>
                  <a:spcPts val="0"/>
                </a:spcBef>
                <a:spcAft>
                  <a:spcPts val="0"/>
                </a:spcAft>
                <a:defRPr/>
              </a:pPr>
              <a:endParaRPr lang="fr-FR" dirty="0"/>
            </a:p>
          </p:txBody>
        </p:sp>
        <p:sp>
          <p:nvSpPr>
            <p:cNvPr id="7" name="Rectangle à coins arrondis 15"/>
            <p:cNvSpPr/>
            <p:nvPr/>
          </p:nvSpPr>
          <p:spPr>
            <a:xfrm>
              <a:off x="1150938" y="1636713"/>
              <a:ext cx="11258550" cy="7277100"/>
            </a:xfrm>
            <a:prstGeom prst="roundRect">
              <a:avLst>
                <a:gd name="adj" fmla="val 3659"/>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90390" fontAlgn="auto">
                <a:spcBef>
                  <a:spcPts val="0"/>
                </a:spcBef>
                <a:spcAft>
                  <a:spcPts val="0"/>
                </a:spcAft>
                <a:defRPr/>
              </a:pPr>
              <a:endParaRPr lang="fr-FR" dirty="0"/>
            </a:p>
          </p:txBody>
        </p:sp>
      </p:grpSp>
      <p:sp>
        <p:nvSpPr>
          <p:cNvPr id="6"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baseline="0"/>
            </a:lvl1pPr>
          </a:lstStyle>
          <a:p>
            <a:r>
              <a:rPr lang="en-US" dirty="0" smtClean="0"/>
              <a:t>Click to enter the environment requirements slide title</a:t>
            </a:r>
            <a:endParaRPr lang="en-US" dirty="0"/>
          </a:p>
        </p:txBody>
      </p:sp>
      <p:sp>
        <p:nvSpPr>
          <p:cNvPr id="9" name="Text Placeholder 8"/>
          <p:cNvSpPr>
            <a:spLocks noGrp="1"/>
          </p:cNvSpPr>
          <p:nvPr>
            <p:ph type="body" sz="quarter" idx="10" hasCustomPrompt="1"/>
          </p:nvPr>
        </p:nvSpPr>
        <p:spPr>
          <a:xfrm>
            <a:off x="1314417" y="1878665"/>
            <a:ext cx="10858577" cy="7096919"/>
          </a:xfrm>
        </p:spPr>
        <p:txBody>
          <a:bodyPr/>
          <a:lstStyle>
            <a:lvl1pPr>
              <a:buSzPct val="100000"/>
              <a:buFont typeface="+mj-lt"/>
              <a:buAutoNum type="arabicPeriod"/>
              <a:defRPr b="0"/>
            </a:lvl1pPr>
            <a:lvl2pPr marL="1026958" indent="-344437">
              <a:buFontTx/>
              <a:buBlip>
                <a:blip r:embed="rId2"/>
              </a:buBlip>
              <a:defRPr/>
            </a:lvl2pPr>
            <a:lvl3pPr>
              <a:buSzPct val="90000"/>
              <a:buFontTx/>
              <a:buBlip>
                <a:blip r:embed="rId3"/>
              </a:buBlip>
              <a:defRPr/>
            </a:lvl3pPr>
          </a:lstStyle>
          <a:p>
            <a:pPr lvl="0"/>
            <a:r>
              <a:rPr lang="en-US" dirty="0" smtClean="0"/>
              <a:t>Click to enter the text</a:t>
            </a:r>
          </a:p>
          <a:p>
            <a:pPr lvl="1"/>
            <a:r>
              <a:rPr lang="en-US" dirty="0" smtClean="0"/>
              <a:t>Second level</a:t>
            </a:r>
          </a:p>
          <a:p>
            <a:pPr lvl="2"/>
            <a:r>
              <a:rPr lang="en-US" dirty="0" smtClean="0"/>
              <a:t>Third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ep entry">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3" cstate="print">
            <a:clrChange>
              <a:clrFrom>
                <a:srgbClr val="FFFFFF"/>
              </a:clrFrom>
              <a:clrTo>
                <a:srgbClr val="FFFFFF">
                  <a:alpha val="0"/>
                </a:srgbClr>
              </a:clrTo>
            </a:clrChange>
          </a:blip>
          <a:srcRect b="36328"/>
          <a:stretch>
            <a:fillRect/>
          </a:stretch>
        </p:blipFill>
        <p:spPr bwMode="auto">
          <a:xfrm>
            <a:off x="7028830" y="1452247"/>
            <a:ext cx="5600700" cy="8304530"/>
          </a:xfrm>
          <a:prstGeom prst="rect">
            <a:avLst/>
          </a:prstGeom>
          <a:noFill/>
          <a:ln w="9525">
            <a:noFill/>
            <a:miter lim="800000"/>
            <a:headEnd/>
            <a:tailEnd/>
          </a:ln>
          <a:effectLst/>
        </p:spPr>
      </p:pic>
      <p:sp>
        <p:nvSpPr>
          <p:cNvPr id="13" name="Rectangle à coins arrondis 13"/>
          <p:cNvSpPr/>
          <p:nvPr/>
        </p:nvSpPr>
        <p:spPr bwMode="auto">
          <a:xfrm>
            <a:off x="7306539" y="2263199"/>
            <a:ext cx="4998576" cy="5443373"/>
          </a:xfrm>
          <a:prstGeom prst="roundRect">
            <a:avLst>
              <a:gd name="adj" fmla="val 3659"/>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anchor="ctr"/>
          <a:lstStyle/>
          <a:p>
            <a:pPr algn="ctr" defTabSz="1290390" fontAlgn="auto">
              <a:spcBef>
                <a:spcPts val="0"/>
              </a:spcBef>
              <a:spcAft>
                <a:spcPts val="0"/>
              </a:spcAft>
              <a:defRPr/>
            </a:pPr>
            <a:endParaRPr lang="fr-FR" dirty="0"/>
          </a:p>
        </p:txBody>
      </p:sp>
      <p:sp>
        <p:nvSpPr>
          <p:cNvPr id="14" name="Rectangle à coins arrondis 14"/>
          <p:cNvSpPr/>
          <p:nvPr/>
        </p:nvSpPr>
        <p:spPr bwMode="auto">
          <a:xfrm>
            <a:off x="7371941" y="2336364"/>
            <a:ext cx="4867793" cy="5297046"/>
          </a:xfrm>
          <a:prstGeom prst="roundRect">
            <a:avLst>
              <a:gd name="adj" fmla="val 3659"/>
            </a:avLst>
          </a:prstGeom>
          <a:solidFill>
            <a:srgbClr val="FFFFFF">
              <a:alpha val="45000"/>
            </a:srgbClr>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anchor="ctr"/>
          <a:lstStyle/>
          <a:p>
            <a:pPr algn="ctr" defTabSz="1290390" fontAlgn="auto">
              <a:spcBef>
                <a:spcPts val="0"/>
              </a:spcBef>
              <a:spcAft>
                <a:spcPts val="0"/>
              </a:spcAft>
              <a:defRPr/>
            </a:pPr>
            <a:endParaRPr lang="fr-FR" dirty="0"/>
          </a:p>
        </p:txBody>
      </p:sp>
      <p:sp>
        <p:nvSpPr>
          <p:cNvPr id="10" name="Title 1"/>
          <p:cNvSpPr>
            <a:spLocks noGrp="1"/>
          </p:cNvSpPr>
          <p:nvPr userDrawn="1">
            <p:ph type="title" hasCustomPrompt="1"/>
          </p:nvPr>
        </p:nvSpPr>
        <p:spPr>
          <a:xfrm>
            <a:off x="1171540" y="410613"/>
            <a:ext cx="11406226" cy="464155"/>
          </a:xfrm>
          <a:prstGeom prst="rect">
            <a:avLst/>
          </a:prstGeom>
        </p:spPr>
        <p:txBody>
          <a:bodyPr lIns="91426" tIns="45713" rIns="91426" bIns="45713"/>
          <a:lstStyle>
            <a:lvl1pPr>
              <a:defRPr sz="2800"/>
            </a:lvl1pPr>
          </a:lstStyle>
          <a:p>
            <a:r>
              <a:rPr lang="en-US" dirty="0" smtClean="0"/>
              <a:t>Click to enter the step title</a:t>
            </a:r>
            <a:endParaRPr lang="en-US" dirty="0"/>
          </a:p>
        </p:txBody>
      </p:sp>
      <p:sp>
        <p:nvSpPr>
          <p:cNvPr id="23" name="Text Placeholder 22"/>
          <p:cNvSpPr>
            <a:spLocks noGrp="1"/>
          </p:cNvSpPr>
          <p:nvPr userDrawn="1">
            <p:ph type="body" sz="quarter" idx="10" hasCustomPrompt="1"/>
          </p:nvPr>
        </p:nvSpPr>
        <p:spPr>
          <a:xfrm>
            <a:off x="7779227" y="2607051"/>
            <a:ext cx="4276899" cy="4755669"/>
          </a:xfrm>
        </p:spPr>
        <p:txBody>
          <a:bodyPr/>
          <a:lstStyle>
            <a:lvl1pPr>
              <a:buFont typeface="+mj-lt"/>
              <a:buAutoNum type="arabicPeriod"/>
              <a:defRPr lang="en-US" sz="1800" kern="1200" baseline="0" dirty="0" smtClean="0">
                <a:solidFill>
                  <a:schemeClr val="tx1"/>
                </a:solidFill>
                <a:latin typeface="Arial" pitchFamily="34" charset="0"/>
                <a:ea typeface="+mn-ea"/>
                <a:cs typeface="Arial" pitchFamily="34" charset="0"/>
              </a:defRPr>
            </a:lvl1pPr>
          </a:lstStyle>
          <a:p>
            <a:pPr lvl="0"/>
            <a:r>
              <a:rPr lang="en-US" dirty="0" smtClean="0"/>
              <a:t>Click to enter the step title</a:t>
            </a:r>
          </a:p>
        </p:txBody>
      </p:sp>
      <p:sp>
        <p:nvSpPr>
          <p:cNvPr id="27" name="Text Placeholder 26"/>
          <p:cNvSpPr>
            <a:spLocks noGrp="1"/>
          </p:cNvSpPr>
          <p:nvPr userDrawn="1">
            <p:ph type="body" sz="quarter" idx="12" hasCustomPrompt="1"/>
          </p:nvPr>
        </p:nvSpPr>
        <p:spPr>
          <a:xfrm>
            <a:off x="987557" y="1442201"/>
            <a:ext cx="5859461" cy="7171660"/>
          </a:xfrm>
        </p:spPr>
        <p:txBody>
          <a:bodyPr/>
          <a:lstStyle>
            <a:lvl1pPr marL="0" indent="0">
              <a:buNone/>
              <a:defRPr lang="en-US" sz="1800" b="1" kern="1200" smtClean="0">
                <a:solidFill>
                  <a:schemeClr val="tx1"/>
                </a:solidFill>
                <a:latin typeface="Arial" pitchFamily="34" charset="0"/>
                <a:ea typeface="+mn-ea"/>
                <a:cs typeface="Arial" pitchFamily="34" charset="0"/>
              </a:defRPr>
            </a:lvl1pPr>
            <a:lvl2pPr>
              <a:defRPr lang="en-US" sz="1800" kern="1200" smtClean="0">
                <a:solidFill>
                  <a:srgbClr val="28288A"/>
                </a:solidFill>
                <a:latin typeface="Arial" pitchFamily="34" charset="0"/>
                <a:ea typeface="+mn-ea"/>
                <a:cs typeface="Arial" pitchFamily="34" charset="0"/>
              </a:defRPr>
            </a:lvl2pPr>
            <a:lvl3pPr>
              <a:defRPr lang="en-US" sz="1800" kern="1200" smtClean="0">
                <a:solidFill>
                  <a:srgbClr val="28288A"/>
                </a:solidFill>
                <a:latin typeface="Arial" pitchFamily="34" charset="0"/>
                <a:ea typeface="+mn-ea"/>
                <a:cs typeface="Arial" pitchFamily="34" charset="0"/>
              </a:defRPr>
            </a:lvl3pPr>
            <a:lvl4pPr>
              <a:defRPr lang="en-US" sz="1800" kern="1200" smtClean="0">
                <a:solidFill>
                  <a:srgbClr val="28288A"/>
                </a:solidFill>
                <a:latin typeface="Arial" pitchFamily="34" charset="0"/>
                <a:ea typeface="+mn-ea"/>
                <a:cs typeface="Arial" pitchFamily="34" charset="0"/>
              </a:defRPr>
            </a:lvl4pPr>
            <a:lvl5pPr>
              <a:defRPr lang="en-US" sz="1800" kern="1200" dirty="0" err="1">
                <a:solidFill>
                  <a:srgbClr val="28288A"/>
                </a:solidFill>
                <a:latin typeface="Arial" pitchFamily="34" charset="0"/>
                <a:ea typeface="+mn-ea"/>
                <a:cs typeface="Arial" pitchFamily="34" charset="0"/>
              </a:defRPr>
            </a:lvl5pPr>
          </a:lstStyle>
          <a:p>
            <a:pPr lvl="0"/>
            <a:r>
              <a:rPr lang="en-US" dirty="0" smtClean="0"/>
              <a:t>Click to enter the lesson introduction</a:t>
            </a:r>
          </a:p>
        </p:txBody>
      </p:sp>
      <p:grpSp>
        <p:nvGrpSpPr>
          <p:cNvPr id="11" name="Group 15"/>
          <p:cNvGrpSpPr/>
          <p:nvPr userDrawn="1"/>
        </p:nvGrpSpPr>
        <p:grpSpPr>
          <a:xfrm>
            <a:off x="7230516" y="1632319"/>
            <a:ext cx="5072095" cy="606100"/>
            <a:chOff x="1200776" y="2839510"/>
            <a:chExt cx="5072095" cy="591801"/>
          </a:xfrm>
        </p:grpSpPr>
        <p:sp>
          <p:nvSpPr>
            <p:cNvPr id="12" name="Rectangle à coins arrondis 23"/>
            <p:cNvSpPr/>
            <p:nvPr userDrawn="1"/>
          </p:nvSpPr>
          <p:spPr>
            <a:xfrm rot="10800000" flipV="1">
              <a:off x="2238497" y="2859804"/>
              <a:ext cx="4034374" cy="500066"/>
            </a:xfrm>
            <a:prstGeom prst="wedgeRoundRectCallout">
              <a:avLst>
                <a:gd name="adj1" fmla="val 62495"/>
                <a:gd name="adj2" fmla="val -4832"/>
                <a:gd name="adj3" fmla="val 16667"/>
              </a:avLst>
            </a:prstGeom>
            <a:solidFill>
              <a:srgbClr val="EEEDF3"/>
            </a:solidFill>
            <a:ln w="3175" cap="flat" cmpd="sng" algn="ctr">
              <a:solidFill>
                <a:srgbClr val="FFFFFF">
                  <a:shade val="50000"/>
                </a:srgbClr>
              </a:solidFill>
              <a:prstDash val="solid"/>
            </a:ln>
            <a:effectLst/>
          </p:spPr>
          <p:txBody>
            <a:bodyPr rtlCol="0" anchor="ctr"/>
            <a:lstStyle/>
            <a:p>
              <a:pPr marL="0" marR="0" lvl="0" indent="0" algn="ctr" defTabSz="1289050" rtl="0" eaLnBrk="1" fontAlgn="base" latinLnBrk="0" hangingPunct="1">
                <a:lnSpc>
                  <a:spcPct val="100000"/>
                </a:lnSpc>
                <a:spcBef>
                  <a:spcPct val="0"/>
                </a:spcBef>
                <a:spcAft>
                  <a:spcPct val="0"/>
                </a:spcAft>
                <a:buClrTx/>
                <a:buSzTx/>
                <a:buFontTx/>
                <a:buNone/>
                <a:tabLst/>
                <a:defRPr/>
              </a:pPr>
              <a:r>
                <a:rPr lang="en-US" sz="1800" b="1" noProof="0" dirty="0" smtClean="0">
                  <a:solidFill>
                    <a:schemeClr val="tx1"/>
                  </a:solidFill>
                  <a:latin typeface="Arial" pitchFamily="34" charset="0"/>
                  <a:cs typeface="Arial" pitchFamily="34" charset="0"/>
                </a:rPr>
                <a:t>Here are the steps</a:t>
              </a:r>
              <a:r>
                <a:rPr lang="en-US" sz="1800" b="1" baseline="0" noProof="0" dirty="0" smtClean="0">
                  <a:solidFill>
                    <a:schemeClr val="tx1"/>
                  </a:solidFill>
                  <a:latin typeface="Arial" pitchFamily="34" charset="0"/>
                  <a:cs typeface="Arial" pitchFamily="34" charset="0"/>
                </a:rPr>
                <a:t> </a:t>
              </a:r>
              <a:r>
                <a:rPr lang="en-US" sz="1800" b="1" noProof="0" dirty="0" smtClean="0">
                  <a:solidFill>
                    <a:schemeClr val="tx1"/>
                  </a:solidFill>
                  <a:latin typeface="Arial" pitchFamily="34" charset="0"/>
                  <a:cs typeface="Arial" pitchFamily="34" charset="0"/>
                </a:rPr>
                <a:t>to be followed:</a:t>
              </a:r>
            </a:p>
          </p:txBody>
        </p:sp>
        <p:pic>
          <p:nvPicPr>
            <p:cNvPr id="15" name="Image 21" descr="personage qui montre.png"/>
            <p:cNvPicPr>
              <a:picLocks noChangeAspect="1"/>
            </p:cNvPicPr>
            <p:nvPr/>
          </p:nvPicPr>
          <p:blipFill>
            <a:blip r:embed="rId4" cstate="print"/>
            <a:stretch>
              <a:fillRect/>
            </a:stretch>
          </p:blipFill>
          <p:spPr>
            <a:xfrm>
              <a:off x="1200776" y="2839510"/>
              <a:ext cx="718989" cy="591801"/>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28.xml"/><Relationship Id="rId7" Type="http://schemas.openxmlformats.org/officeDocument/2006/relationships/image" Target="../media/image44.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2.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7" cstate="print">
            <a:lum/>
          </a:blip>
          <a:srcRect/>
          <a:stretch>
            <a:fillRect/>
          </a:stretch>
        </a:blipFill>
        <a:effectLst/>
      </p:bgPr>
    </p:bg>
    <p:spTree>
      <p:nvGrpSpPr>
        <p:cNvPr id="1" name=""/>
        <p:cNvGrpSpPr/>
        <p:nvPr/>
      </p:nvGrpSpPr>
      <p:grpSpPr>
        <a:xfrm>
          <a:off x="0" y="0"/>
          <a:ext cx="0" cy="0"/>
          <a:chOff x="0" y="0"/>
          <a:chExt cx="0" cy="0"/>
        </a:xfrm>
      </p:grpSpPr>
      <p:sp>
        <p:nvSpPr>
          <p:cNvPr id="1027" name="Espace réservé du texte 2"/>
          <p:cNvSpPr>
            <a:spLocks noGrp="1"/>
          </p:cNvSpPr>
          <p:nvPr>
            <p:ph type="body" idx="1"/>
          </p:nvPr>
        </p:nvSpPr>
        <p:spPr bwMode="auto">
          <a:xfrm>
            <a:off x="984250" y="1439678"/>
            <a:ext cx="11593515" cy="753590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2" r:id="rId4"/>
    <p:sldLayoutId id="2147483780" r:id="rId5"/>
    <p:sldLayoutId id="2147483781" r:id="rId6"/>
    <p:sldLayoutId id="2147483783"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76" r:id="rId16"/>
    <p:sldLayoutId id="2147483767" r:id="rId17"/>
    <p:sldLayoutId id="2147483768" r:id="rId18"/>
    <p:sldLayoutId id="2147483769" r:id="rId19"/>
    <p:sldLayoutId id="2147483770" r:id="rId20"/>
    <p:sldLayoutId id="2147483771" r:id="rId21"/>
    <p:sldLayoutId id="2147483773" r:id="rId22"/>
    <p:sldLayoutId id="2147483774" r:id="rId23"/>
    <p:sldLayoutId id="2147483775" r:id="rId24"/>
    <p:sldLayoutId id="2147483772" r:id="rId25"/>
  </p:sldLayoutIdLst>
  <p:txStyles>
    <p:titleStyle>
      <a:lvl1pPr algn="l" defTabSz="1288856" rtl="0" fontAlgn="base">
        <a:spcBef>
          <a:spcPct val="0"/>
        </a:spcBef>
        <a:spcAft>
          <a:spcPct val="0"/>
        </a:spcAft>
        <a:defRPr sz="2100" b="1" kern="1200">
          <a:solidFill>
            <a:schemeClr val="tx1"/>
          </a:solidFill>
          <a:latin typeface="+mj-lt"/>
          <a:ea typeface="+mj-ea"/>
          <a:cs typeface="+mj-cs"/>
        </a:defRPr>
      </a:lvl1pPr>
      <a:lvl2pPr algn="ctr" defTabSz="1288856" rtl="0" fontAlgn="base">
        <a:spcBef>
          <a:spcPct val="0"/>
        </a:spcBef>
        <a:spcAft>
          <a:spcPct val="0"/>
        </a:spcAft>
        <a:defRPr sz="6200">
          <a:solidFill>
            <a:schemeClr val="tx1"/>
          </a:solidFill>
          <a:latin typeface="Calibri" pitchFamily="34" charset="0"/>
        </a:defRPr>
      </a:lvl2pPr>
      <a:lvl3pPr algn="ctr" defTabSz="1288856" rtl="0" fontAlgn="base">
        <a:spcBef>
          <a:spcPct val="0"/>
        </a:spcBef>
        <a:spcAft>
          <a:spcPct val="0"/>
        </a:spcAft>
        <a:defRPr sz="6200">
          <a:solidFill>
            <a:schemeClr val="tx1"/>
          </a:solidFill>
          <a:latin typeface="Calibri" pitchFamily="34" charset="0"/>
        </a:defRPr>
      </a:lvl3pPr>
      <a:lvl4pPr algn="ctr" defTabSz="1288856" rtl="0" fontAlgn="base">
        <a:spcBef>
          <a:spcPct val="0"/>
        </a:spcBef>
        <a:spcAft>
          <a:spcPct val="0"/>
        </a:spcAft>
        <a:defRPr sz="6200">
          <a:solidFill>
            <a:schemeClr val="tx1"/>
          </a:solidFill>
          <a:latin typeface="Calibri" pitchFamily="34" charset="0"/>
        </a:defRPr>
      </a:lvl4pPr>
      <a:lvl5pPr algn="ctr" defTabSz="1288856" rtl="0" fontAlgn="base">
        <a:spcBef>
          <a:spcPct val="0"/>
        </a:spcBef>
        <a:spcAft>
          <a:spcPct val="0"/>
        </a:spcAft>
        <a:defRPr sz="6200">
          <a:solidFill>
            <a:schemeClr val="tx1"/>
          </a:solidFill>
          <a:latin typeface="Calibri" pitchFamily="34" charset="0"/>
        </a:defRPr>
      </a:lvl5pPr>
      <a:lvl6pPr marL="457131" algn="ctr" defTabSz="1288856" rtl="0" fontAlgn="base">
        <a:spcBef>
          <a:spcPct val="0"/>
        </a:spcBef>
        <a:spcAft>
          <a:spcPct val="0"/>
        </a:spcAft>
        <a:defRPr sz="6200">
          <a:solidFill>
            <a:schemeClr val="tx1"/>
          </a:solidFill>
          <a:latin typeface="Calibri" pitchFamily="34" charset="0"/>
        </a:defRPr>
      </a:lvl6pPr>
      <a:lvl7pPr marL="914263" algn="ctr" defTabSz="1288856" rtl="0" fontAlgn="base">
        <a:spcBef>
          <a:spcPct val="0"/>
        </a:spcBef>
        <a:spcAft>
          <a:spcPct val="0"/>
        </a:spcAft>
        <a:defRPr sz="6200">
          <a:solidFill>
            <a:schemeClr val="tx1"/>
          </a:solidFill>
          <a:latin typeface="Calibri" pitchFamily="34" charset="0"/>
        </a:defRPr>
      </a:lvl7pPr>
      <a:lvl8pPr marL="1371394" algn="ctr" defTabSz="1288856" rtl="0" fontAlgn="base">
        <a:spcBef>
          <a:spcPct val="0"/>
        </a:spcBef>
        <a:spcAft>
          <a:spcPct val="0"/>
        </a:spcAft>
        <a:defRPr sz="6200">
          <a:solidFill>
            <a:schemeClr val="tx1"/>
          </a:solidFill>
          <a:latin typeface="Calibri" pitchFamily="34" charset="0"/>
        </a:defRPr>
      </a:lvl8pPr>
      <a:lvl9pPr marL="1828524" algn="ctr" defTabSz="1288856" rtl="0" fontAlgn="base">
        <a:spcBef>
          <a:spcPct val="0"/>
        </a:spcBef>
        <a:spcAft>
          <a:spcPct val="0"/>
        </a:spcAft>
        <a:defRPr sz="6200">
          <a:solidFill>
            <a:schemeClr val="tx1"/>
          </a:solidFill>
          <a:latin typeface="Calibri" pitchFamily="34" charset="0"/>
        </a:defRPr>
      </a:lvl9pPr>
    </p:titleStyle>
    <p:bodyStyle>
      <a:lvl1pPr marL="401578" indent="-401578" algn="l" defTabSz="1288856" rtl="0" fontAlgn="base">
        <a:spcBef>
          <a:spcPct val="20000"/>
        </a:spcBef>
        <a:spcAft>
          <a:spcPct val="0"/>
        </a:spcAft>
        <a:buFont typeface="+mj-lt"/>
        <a:buAutoNum type="arabicPeriod"/>
        <a:defRPr sz="1800" b="0" kern="1200">
          <a:solidFill>
            <a:schemeClr val="tx1"/>
          </a:solidFill>
          <a:latin typeface="+mn-lt"/>
          <a:ea typeface="+mn-ea"/>
          <a:cs typeface="+mn-cs"/>
        </a:defRPr>
      </a:lvl1pPr>
      <a:lvl2pPr marL="1030134" indent="-347611" algn="l" defTabSz="1288856" rtl="0" fontAlgn="base">
        <a:spcBef>
          <a:spcPct val="20000"/>
        </a:spcBef>
        <a:spcAft>
          <a:spcPct val="0"/>
        </a:spcAft>
        <a:buFont typeface="+mj-lt"/>
        <a:buAutoNum type="alphaLcPeriod"/>
        <a:defRPr sz="1800" kern="1200">
          <a:solidFill>
            <a:schemeClr val="tx1"/>
          </a:solidFill>
          <a:latin typeface="+mn-lt"/>
          <a:ea typeface="+mn-ea"/>
          <a:cs typeface="+mn-cs"/>
        </a:defRPr>
      </a:lvl2pPr>
      <a:lvl3pPr marL="1715830" indent="-338087" algn="l" defTabSz="1288856" rtl="0" fontAlgn="base">
        <a:spcBef>
          <a:spcPct val="20000"/>
        </a:spcBef>
        <a:spcAft>
          <a:spcPct val="0"/>
        </a:spcAft>
        <a:buFont typeface="+mj-lt"/>
        <a:buAutoNum type="romanLcPeriod"/>
        <a:defRPr sz="1800" kern="1200">
          <a:solidFill>
            <a:schemeClr val="tx1"/>
          </a:solidFill>
          <a:latin typeface="+mn-lt"/>
          <a:ea typeface="+mn-ea"/>
          <a:cs typeface="+mn-cs"/>
        </a:defRPr>
      </a:lvl3pPr>
      <a:lvl4pPr marL="2285656" indent="-341261" algn="l" defTabSz="1288856" rtl="0" fontAlgn="base">
        <a:spcBef>
          <a:spcPct val="20000"/>
        </a:spcBef>
        <a:spcAft>
          <a:spcPct val="0"/>
        </a:spcAft>
        <a:buFont typeface="+mj-lt"/>
        <a:buAutoNum type="romanUcPeriod"/>
        <a:defRPr sz="1800" kern="1200">
          <a:solidFill>
            <a:schemeClr val="tx1"/>
          </a:solidFill>
          <a:latin typeface="+mn-lt"/>
          <a:ea typeface="+mn-ea"/>
          <a:cs typeface="+mn-cs"/>
        </a:defRPr>
      </a:lvl4pPr>
      <a:lvl5pPr marL="2903102" indent="-322214" algn="l" defTabSz="1288856" rtl="0" fontAlgn="base">
        <a:spcBef>
          <a:spcPct val="20000"/>
        </a:spcBef>
        <a:spcAft>
          <a:spcPct val="0"/>
        </a:spcAft>
        <a:buFont typeface="Arial" charset="0"/>
        <a:buChar char="»"/>
        <a:defRPr sz="2700" kern="1200">
          <a:solidFill>
            <a:schemeClr val="tx1"/>
          </a:solidFill>
          <a:latin typeface="+mn-lt"/>
          <a:ea typeface="+mn-ea"/>
          <a:cs typeface="+mn-cs"/>
        </a:defRPr>
      </a:lvl5pPr>
      <a:lvl6pPr marL="3548572" indent="-322597" algn="l" defTabSz="12903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4193768" indent="-322597" algn="l" defTabSz="12903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838963" indent="-322597" algn="l" defTabSz="12903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484158" indent="-322597" algn="l" defTabSz="12903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fr-FR"/>
      </a:defPPr>
      <a:lvl1pPr marL="0" algn="l" defTabSz="1290390" rtl="0" eaLnBrk="1" latinLnBrk="0" hangingPunct="1">
        <a:defRPr sz="2500" kern="1200">
          <a:solidFill>
            <a:schemeClr val="tx1"/>
          </a:solidFill>
          <a:latin typeface="+mn-lt"/>
          <a:ea typeface="+mn-ea"/>
          <a:cs typeface="+mn-cs"/>
        </a:defRPr>
      </a:lvl1pPr>
      <a:lvl2pPr marL="645195" algn="l" defTabSz="1290390" rtl="0" eaLnBrk="1" latinLnBrk="0" hangingPunct="1">
        <a:defRPr sz="2500" kern="1200">
          <a:solidFill>
            <a:schemeClr val="tx1"/>
          </a:solidFill>
          <a:latin typeface="+mn-lt"/>
          <a:ea typeface="+mn-ea"/>
          <a:cs typeface="+mn-cs"/>
        </a:defRPr>
      </a:lvl2pPr>
      <a:lvl3pPr marL="1290390" algn="l" defTabSz="1290390" rtl="0" eaLnBrk="1" latinLnBrk="0" hangingPunct="1">
        <a:defRPr sz="2500" kern="1200">
          <a:solidFill>
            <a:schemeClr val="tx1"/>
          </a:solidFill>
          <a:latin typeface="+mn-lt"/>
          <a:ea typeface="+mn-ea"/>
          <a:cs typeface="+mn-cs"/>
        </a:defRPr>
      </a:lvl3pPr>
      <a:lvl4pPr marL="1935585" algn="l" defTabSz="1290390" rtl="0" eaLnBrk="1" latinLnBrk="0" hangingPunct="1">
        <a:defRPr sz="2500" kern="1200">
          <a:solidFill>
            <a:schemeClr val="tx1"/>
          </a:solidFill>
          <a:latin typeface="+mn-lt"/>
          <a:ea typeface="+mn-ea"/>
          <a:cs typeface="+mn-cs"/>
        </a:defRPr>
      </a:lvl4pPr>
      <a:lvl5pPr marL="2580780" algn="l" defTabSz="1290390" rtl="0" eaLnBrk="1" latinLnBrk="0" hangingPunct="1">
        <a:defRPr sz="2500" kern="1200">
          <a:solidFill>
            <a:schemeClr val="tx1"/>
          </a:solidFill>
          <a:latin typeface="+mn-lt"/>
          <a:ea typeface="+mn-ea"/>
          <a:cs typeface="+mn-cs"/>
        </a:defRPr>
      </a:lvl5pPr>
      <a:lvl6pPr marL="3225975" algn="l" defTabSz="1290390" rtl="0" eaLnBrk="1" latinLnBrk="0" hangingPunct="1">
        <a:defRPr sz="2500" kern="1200">
          <a:solidFill>
            <a:schemeClr val="tx1"/>
          </a:solidFill>
          <a:latin typeface="+mn-lt"/>
          <a:ea typeface="+mn-ea"/>
          <a:cs typeface="+mn-cs"/>
        </a:defRPr>
      </a:lvl6pPr>
      <a:lvl7pPr marL="3871170" algn="l" defTabSz="1290390" rtl="0" eaLnBrk="1" latinLnBrk="0" hangingPunct="1">
        <a:defRPr sz="2500" kern="1200">
          <a:solidFill>
            <a:schemeClr val="tx1"/>
          </a:solidFill>
          <a:latin typeface="+mn-lt"/>
          <a:ea typeface="+mn-ea"/>
          <a:cs typeface="+mn-cs"/>
        </a:defRPr>
      </a:lvl7pPr>
      <a:lvl8pPr marL="4516365" algn="l" defTabSz="1290390" rtl="0" eaLnBrk="1" latinLnBrk="0" hangingPunct="1">
        <a:defRPr sz="2500" kern="1200">
          <a:solidFill>
            <a:schemeClr val="tx1"/>
          </a:solidFill>
          <a:latin typeface="+mn-lt"/>
          <a:ea typeface="+mn-ea"/>
          <a:cs typeface="+mn-cs"/>
        </a:defRPr>
      </a:lvl8pPr>
      <a:lvl9pPr marL="5161560" algn="l" defTabSz="1290390" rtl="0" eaLnBrk="1" latinLnBrk="0" hangingPunct="1">
        <a:defRPr sz="2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numéro de diapositive 5"/>
          <p:cNvSpPr txBox="1">
            <a:spLocks/>
          </p:cNvSpPr>
          <p:nvPr/>
        </p:nvSpPr>
        <p:spPr>
          <a:xfrm>
            <a:off x="6034228" y="9259575"/>
            <a:ext cx="990319" cy="447050"/>
          </a:xfrm>
          <a:prstGeom prst="rect">
            <a:avLst/>
          </a:prstGeom>
        </p:spPr>
        <p:txBody>
          <a:bodyPr lIns="140397" tIns="70198" rIns="140397" bIns="70198"/>
          <a:lstStyle>
            <a:lvl1pPr>
              <a:defRPr sz="1000">
                <a:latin typeface="Arial" pitchFamily="34" charset="0"/>
                <a:cs typeface="Arial" pitchFamily="34" charset="0"/>
              </a:defRPr>
            </a:lvl1pPr>
          </a:lstStyle>
          <a:p>
            <a:pPr algn="ctr" defTabSz="1403970" fontAlgn="auto">
              <a:spcBef>
                <a:spcPts val="0"/>
              </a:spcBef>
              <a:spcAft>
                <a:spcPts val="0"/>
              </a:spcAft>
              <a:defRPr/>
            </a:pPr>
            <a:fld id="{77E95206-EC0C-43EF-8E7D-2BA7BDFE308A}" type="slidenum">
              <a:rPr lang="fr-FR" sz="1500" smtClean="0">
                <a:solidFill>
                  <a:prstClr val="black">
                    <a:lumMod val="50000"/>
                    <a:lumOff val="50000"/>
                  </a:prstClr>
                </a:solidFill>
                <a:latin typeface="Calibri"/>
              </a:rPr>
              <a:pPr algn="ctr" defTabSz="1403970" fontAlgn="auto">
                <a:spcBef>
                  <a:spcPts val="0"/>
                </a:spcBef>
                <a:spcAft>
                  <a:spcPts val="0"/>
                </a:spcAft>
                <a:defRPr/>
              </a:pPr>
              <a:t>‹#›</a:t>
            </a:fld>
            <a:endParaRPr lang="fr-FR" sz="1500" dirty="0">
              <a:solidFill>
                <a:prstClr val="black">
                  <a:lumMod val="50000"/>
                  <a:lumOff val="50000"/>
                </a:prstClr>
              </a:solidFill>
              <a:latin typeface="Calibri"/>
            </a:endParaRPr>
          </a:p>
        </p:txBody>
      </p:sp>
      <p:pic>
        <p:nvPicPr>
          <p:cNvPr id="4" name="Picture 3"/>
          <p:cNvPicPr>
            <a:picLocks noChangeAspect="1"/>
          </p:cNvPicPr>
          <p:nvPr/>
        </p:nvPicPr>
        <p:blipFill rotWithShape="1">
          <a:blip r:embed="rId7" cstate="print">
            <a:extLst>
              <a:ext uri="{28A0092B-C50C-407E-A947-70E740481C1C}">
                <a14:useLocalDpi xmlns:a14="http://schemas.microsoft.com/office/drawing/2010/main" val="0"/>
              </a:ext>
            </a:extLst>
          </a:blip>
          <a:srcRect b="20446"/>
          <a:stretch/>
        </p:blipFill>
        <p:spPr>
          <a:xfrm>
            <a:off x="11449838" y="9244707"/>
            <a:ext cx="1534312" cy="448156"/>
          </a:xfrm>
          <a:prstGeom prst="rect">
            <a:avLst/>
          </a:prstGeom>
        </p:spPr>
      </p:pic>
      <p:cxnSp>
        <p:nvCxnSpPr>
          <p:cNvPr id="5" name="Straight Connector 4"/>
          <p:cNvCxnSpPr/>
          <p:nvPr/>
        </p:nvCxnSpPr>
        <p:spPr>
          <a:xfrm flipH="1">
            <a:off x="1958816" y="9208881"/>
            <a:ext cx="9141143" cy="0"/>
          </a:xfrm>
          <a:prstGeom prst="line">
            <a:avLst/>
          </a:prstGeom>
          <a:ln>
            <a:gradFill flip="none" rotWithShape="1">
              <a:gsLst>
                <a:gs pos="0">
                  <a:schemeClr val="bg1"/>
                </a:gs>
                <a:gs pos="50000">
                  <a:schemeClr val="tx1">
                    <a:lumMod val="50000"/>
                    <a:lumOff val="50000"/>
                    <a:alpha val="36000"/>
                  </a:schemeClr>
                </a:gs>
                <a:gs pos="100000">
                  <a:schemeClr val="bg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3" name="Title Placeholder 12"/>
          <p:cNvSpPr>
            <a:spLocks noGrp="1"/>
          </p:cNvSpPr>
          <p:nvPr>
            <p:ph type="title"/>
          </p:nvPr>
        </p:nvSpPr>
        <p:spPr>
          <a:xfrm>
            <a:off x="783526" y="312217"/>
            <a:ext cx="11099959" cy="780542"/>
          </a:xfrm>
          <a:prstGeom prst="rect">
            <a:avLst/>
          </a:prstGeom>
        </p:spPr>
        <p:txBody>
          <a:bodyPr vert="horz" lIns="140397" tIns="70198" rIns="140397" bIns="70198" rtlCol="0" anchor="ctr">
            <a:normAutofit/>
          </a:bodyPr>
          <a:lstStyle/>
          <a:p>
            <a:r>
              <a:rPr lang="en-US" smtClean="0"/>
              <a:t>Click to edit Master title style</a:t>
            </a:r>
            <a:endParaRPr lang="en-US" dirty="0"/>
          </a:p>
        </p:txBody>
      </p:sp>
      <p:sp>
        <p:nvSpPr>
          <p:cNvPr id="9" name="TextBox 8"/>
          <p:cNvSpPr txBox="1"/>
          <p:nvPr/>
        </p:nvSpPr>
        <p:spPr>
          <a:xfrm rot="16200000">
            <a:off x="-4732720" y="4727482"/>
            <a:ext cx="9759848" cy="311044"/>
          </a:xfrm>
          <a:prstGeom prst="rect">
            <a:avLst/>
          </a:prstGeom>
          <a:noFill/>
        </p:spPr>
        <p:txBody>
          <a:bodyPr wrap="square" lIns="140397" tIns="70198" rIns="140397" bIns="70198"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fr-FR" sz="1100" dirty="0" smtClean="0">
                <a:solidFill>
                  <a:prstClr val="white">
                    <a:lumMod val="85000"/>
                  </a:prstClr>
                </a:solidFill>
                <a:cs typeface="Calibri" pitchFamily="34" charset="0"/>
              </a:rPr>
              <a:t> </a:t>
            </a:r>
            <a:r>
              <a:rPr lang="fr-FR" sz="1100" dirty="0" smtClean="0">
                <a:solidFill>
                  <a:prstClr val="white">
                    <a:lumMod val="50000"/>
                  </a:prstClr>
                </a:solidFill>
                <a:cs typeface="Calibri" pitchFamily="34" charset="0"/>
              </a:rPr>
              <a:t>www.3dplmsoftware.com </a:t>
            </a:r>
            <a:r>
              <a:rPr lang="el-GR" sz="1100" dirty="0" smtClean="0">
                <a:solidFill>
                  <a:prstClr val="white">
                    <a:lumMod val="50000"/>
                  </a:prstClr>
                </a:solidFill>
                <a:cs typeface="Calibri" pitchFamily="34" charset="0"/>
              </a:rPr>
              <a:t>Ι</a:t>
            </a:r>
            <a:r>
              <a:rPr lang="fr-FR" sz="1100" dirty="0" smtClean="0">
                <a:solidFill>
                  <a:prstClr val="white">
                    <a:lumMod val="50000"/>
                  </a:prstClr>
                </a:solidFill>
                <a:cs typeface="Calibri" pitchFamily="34" charset="0"/>
              </a:rPr>
              <a:t> © 3dPLM Software Solutions </a:t>
            </a:r>
            <a:r>
              <a:rPr lang="el-GR" sz="1100" dirty="0" smtClean="0">
                <a:solidFill>
                  <a:prstClr val="white">
                    <a:lumMod val="50000"/>
                  </a:prstClr>
                </a:solidFill>
                <a:cs typeface="Calibri" pitchFamily="34" charset="0"/>
              </a:rPr>
              <a:t>Ι</a:t>
            </a:r>
            <a:r>
              <a:rPr lang="fr-FR" sz="1100" dirty="0" smtClean="0">
                <a:solidFill>
                  <a:prstClr val="white">
                    <a:lumMod val="50000"/>
                  </a:prstClr>
                </a:solidFill>
                <a:cs typeface="Calibri" pitchFamily="34" charset="0"/>
              </a:rPr>
              <a:t> </a:t>
            </a:r>
            <a:r>
              <a:rPr lang="en-US" sz="1100" dirty="0" smtClean="0">
                <a:solidFill>
                  <a:prstClr val="white">
                    <a:lumMod val="50000"/>
                  </a:prstClr>
                </a:solidFill>
                <a:cs typeface="Calibri" pitchFamily="34" charset="0"/>
              </a:rPr>
              <a:t>Confidential</a:t>
            </a:r>
            <a:r>
              <a:rPr lang="fr-FR" sz="1100" dirty="0" smtClean="0">
                <a:solidFill>
                  <a:prstClr val="white">
                    <a:lumMod val="50000"/>
                  </a:prstClr>
                </a:solidFill>
                <a:cs typeface="Calibri" pitchFamily="34" charset="0"/>
              </a:rPr>
              <a:t> Information</a:t>
            </a:r>
            <a:endParaRPr lang="fr-FR" sz="1100" dirty="0">
              <a:solidFill>
                <a:prstClr val="white">
                  <a:lumMod val="50000"/>
                </a:prstClr>
              </a:solidFill>
              <a:cs typeface="Calibri" pitchFamily="34" charset="0"/>
            </a:endParaRPr>
          </a:p>
        </p:txBody>
      </p:sp>
      <p:sp>
        <p:nvSpPr>
          <p:cNvPr id="10" name="Content Placeholder 3"/>
          <p:cNvSpPr txBox="1">
            <a:spLocks/>
          </p:cNvSpPr>
          <p:nvPr/>
        </p:nvSpPr>
        <p:spPr>
          <a:xfrm>
            <a:off x="783526" y="1561084"/>
            <a:ext cx="11099959" cy="7024878"/>
          </a:xfrm>
          <a:prstGeom prst="rect">
            <a:avLst/>
          </a:prstGeom>
        </p:spPr>
        <p:txBody>
          <a:bodyPr lIns="140397" tIns="70198" rIns="140397" bIns="70198"/>
          <a:lstStyle>
            <a:lvl1pPr marL="177800" indent="-177800" algn="l" defTabSz="914400" rtl="0" eaLnBrk="1" latinLnBrk="0" hangingPunct="1">
              <a:spcBef>
                <a:spcPct val="20000"/>
              </a:spcBef>
              <a:buClr>
                <a:srgbClr val="C00000"/>
              </a:buClr>
              <a:buFont typeface="Arial" pitchFamily="34" charset="0"/>
              <a:buChar char="•"/>
              <a:defRPr lang="en-US" sz="1600" b="1" i="0" kern="1200" spc="0" noProof="0" dirty="0" smtClean="0">
                <a:solidFill>
                  <a:srgbClr val="002060"/>
                </a:solidFill>
                <a:latin typeface="Calibri" pitchFamily="34" charset="0"/>
                <a:ea typeface="+mn-ea"/>
                <a:cs typeface="Calibri" pitchFamily="34" charset="0"/>
              </a:defRPr>
            </a:lvl1pPr>
            <a:lvl2pPr marL="571500" indent="-114300" algn="l" defTabSz="914400" rtl="0" eaLnBrk="1" latinLnBrk="0" hangingPunct="1">
              <a:spcBef>
                <a:spcPct val="20000"/>
              </a:spcBef>
              <a:buFont typeface="Arial" pitchFamily="34" charset="0"/>
              <a:buChar char="•"/>
              <a:defRPr lang="en-US" sz="1400" kern="1200">
                <a:solidFill>
                  <a:schemeClr val="tx1">
                    <a:lumMod val="75000"/>
                    <a:lumOff val="25000"/>
                  </a:schemeClr>
                </a:solidFill>
                <a:latin typeface="+mj-lt"/>
                <a:ea typeface="+mn-ea"/>
                <a:cs typeface="+mn-cs"/>
              </a:defRPr>
            </a:lvl2pPr>
            <a:lvl3pPr marL="1033463" indent="-119063" algn="l" defTabSz="914400" rtl="0" eaLnBrk="1" latinLnBrk="0" hangingPunct="1">
              <a:spcBef>
                <a:spcPct val="20000"/>
              </a:spcBef>
              <a:buFont typeface="Arial" pitchFamily="34" charset="0"/>
              <a:buChar char="•"/>
              <a:defRPr lang="en-US" sz="1200" kern="1200">
                <a:solidFill>
                  <a:schemeClr val="tx1">
                    <a:lumMod val="50000"/>
                    <a:lumOff val="50000"/>
                  </a:schemeClr>
                </a:solidFill>
                <a:latin typeface="+mj-lt"/>
                <a:ea typeface="+mn-ea"/>
                <a:cs typeface="+mn-cs"/>
              </a:defRPr>
            </a:lvl3pPr>
            <a:lvl4pPr marL="1490663" indent="-119063" algn="l" defTabSz="914400" rtl="0" eaLnBrk="1" latinLnBrk="0" hangingPunct="1">
              <a:spcBef>
                <a:spcPct val="20000"/>
              </a:spcBef>
              <a:buFont typeface="Arial" pitchFamily="34" charset="0"/>
              <a:buChar char="•"/>
              <a:defRPr lang="en-US" sz="1000" kern="1200">
                <a:solidFill>
                  <a:schemeClr val="tx1">
                    <a:lumMod val="50000"/>
                    <a:lumOff val="50000"/>
                  </a:schemeClr>
                </a:solidFill>
                <a:latin typeface="+mj-lt"/>
                <a:ea typeface="+mn-ea"/>
                <a:cs typeface="+mn-cs"/>
              </a:defRPr>
            </a:lvl4pPr>
            <a:lvl5pPr marL="1947863" indent="-119063" algn="l" defTabSz="914400" rtl="0" eaLnBrk="1" latinLnBrk="0" hangingPunct="1">
              <a:spcBef>
                <a:spcPct val="20000"/>
              </a:spcBef>
              <a:buFont typeface="Arial" pitchFamily="34" charset="0"/>
              <a:buChar char="•"/>
              <a:defRPr lang="en-US" sz="900" kern="1200" baseline="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sz="2100"/>
              <a:t>Click to edit Master text styles</a:t>
            </a:r>
          </a:p>
          <a:p>
            <a:pPr lvl="1" fontAlgn="auto">
              <a:spcAft>
                <a:spcPts val="0"/>
              </a:spcAft>
            </a:pPr>
            <a:r>
              <a:rPr sz="1800" dirty="0" smtClean="0">
                <a:solidFill>
                  <a:prstClr val="black">
                    <a:lumMod val="75000"/>
                    <a:lumOff val="25000"/>
                  </a:prstClr>
                </a:solidFill>
              </a:rPr>
              <a:t>Second level</a:t>
            </a:r>
          </a:p>
          <a:p>
            <a:pPr lvl="2" fontAlgn="auto">
              <a:spcAft>
                <a:spcPts val="0"/>
              </a:spcAft>
            </a:pPr>
            <a:r>
              <a:rPr sz="1700" dirty="0" smtClean="0">
                <a:solidFill>
                  <a:prstClr val="black">
                    <a:lumMod val="50000"/>
                    <a:lumOff val="50000"/>
                  </a:prstClr>
                </a:solidFill>
              </a:rPr>
              <a:t>Third level</a:t>
            </a:r>
          </a:p>
          <a:p>
            <a:pPr lvl="3" fontAlgn="auto">
              <a:spcAft>
                <a:spcPts val="0"/>
              </a:spcAft>
            </a:pPr>
            <a:r>
              <a:rPr sz="1400" dirty="0" smtClean="0">
                <a:solidFill>
                  <a:prstClr val="black">
                    <a:lumMod val="50000"/>
                    <a:lumOff val="50000"/>
                  </a:prstClr>
                </a:solidFill>
              </a:rPr>
              <a:t>Fourth level</a:t>
            </a:r>
          </a:p>
          <a:p>
            <a:pPr lvl="4" fontAlgn="auto">
              <a:spcAft>
                <a:spcPts val="0"/>
              </a:spcAft>
            </a:pPr>
            <a:r>
              <a:rPr sz="1400" dirty="0" smtClean="0">
                <a:solidFill>
                  <a:prstClr val="black">
                    <a:lumMod val="50000"/>
                    <a:lumOff val="50000"/>
                  </a:prstClr>
                </a:solidFill>
              </a:rPr>
              <a:t>Fifth level</a:t>
            </a:r>
            <a:endParaRPr sz="1400" dirty="0">
              <a:solidFill>
                <a:prstClr val="black">
                  <a:lumMod val="50000"/>
                  <a:lumOff val="50000"/>
                </a:prstClr>
              </a:solidFill>
            </a:endParaRPr>
          </a:p>
        </p:txBody>
      </p:sp>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flipH="1">
            <a:off x="10749911" y="5619"/>
            <a:ext cx="2308865" cy="1045926"/>
          </a:xfrm>
          <a:prstGeom prst="rect">
            <a:avLst/>
          </a:prstGeom>
        </p:spPr>
      </p:pic>
    </p:spTree>
    <p:extLst>
      <p:ext uri="{BB962C8B-B14F-4D97-AF65-F5344CB8AC3E}">
        <p14:creationId xmlns:p14="http://schemas.microsoft.com/office/powerpoint/2010/main" val="56834843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Lst>
  <p:timing>
    <p:tnLst>
      <p:par>
        <p:cTn id="1" dur="indefinite" restart="never" nodeType="tmRoot"/>
      </p:par>
    </p:tnLst>
  </p:timing>
  <p:txStyles>
    <p:title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p:titleStyle>
    <p:bodyStyle>
      <a:lvl1pPr marL="272994" indent="-272994" algn="l" defTabSz="1403970" rtl="0" eaLnBrk="1" latinLnBrk="0" hangingPunct="1">
        <a:spcBef>
          <a:spcPct val="20000"/>
        </a:spcBef>
        <a:buClr>
          <a:srgbClr val="C00000"/>
        </a:buClr>
        <a:buFont typeface="Arial" pitchFamily="34" charset="0"/>
        <a:buChar char="•"/>
        <a:defRPr lang="en-US" sz="2500" b="1" kern="1200" noProof="0" dirty="0" smtClean="0">
          <a:solidFill>
            <a:srgbClr val="002060"/>
          </a:solidFill>
          <a:latin typeface="+mj-lt"/>
          <a:ea typeface="+mn-ea"/>
          <a:cs typeface="+mn-cs"/>
        </a:defRPr>
      </a:lvl1pPr>
      <a:lvl2pPr marL="1228474" indent="-526489" algn="l" defTabSz="1403970" rtl="0" eaLnBrk="1" latinLnBrk="0" hangingPunct="1">
        <a:spcBef>
          <a:spcPct val="20000"/>
        </a:spcBef>
        <a:buFont typeface="Arial" pitchFamily="34" charset="0"/>
        <a:buChar char="•"/>
        <a:defRPr lang="en-US" sz="2100" kern="1200" dirty="0" smtClean="0">
          <a:solidFill>
            <a:schemeClr val="tx1">
              <a:lumMod val="75000"/>
              <a:lumOff val="25000"/>
            </a:schemeClr>
          </a:solidFill>
          <a:latin typeface="+mj-lt"/>
          <a:ea typeface="+mn-ea"/>
          <a:cs typeface="+mn-cs"/>
        </a:defRPr>
      </a:lvl2pPr>
      <a:lvl3pPr marL="1842710" indent="-438741" algn="l" defTabSz="1403970" rtl="0" eaLnBrk="1" latinLnBrk="0" hangingPunct="1">
        <a:spcBef>
          <a:spcPct val="20000"/>
        </a:spcBef>
        <a:buFont typeface="Arial" pitchFamily="34" charset="0"/>
        <a:buChar char="•"/>
        <a:defRPr lang="en-US" sz="1800" kern="1200" dirty="0" smtClean="0">
          <a:solidFill>
            <a:schemeClr val="tx1">
              <a:lumMod val="50000"/>
              <a:lumOff val="50000"/>
            </a:schemeClr>
          </a:solidFill>
          <a:latin typeface="+mj-lt"/>
          <a:ea typeface="+mn-ea"/>
          <a:cs typeface="+mn-cs"/>
        </a:defRPr>
      </a:lvl3pPr>
      <a:lvl4pPr marL="2369199" indent="-263244" algn="l" defTabSz="1403970" rtl="0" eaLnBrk="1" latinLnBrk="0" hangingPunct="1">
        <a:spcBef>
          <a:spcPct val="20000"/>
        </a:spcBef>
        <a:buFont typeface="Arial" pitchFamily="34" charset="0"/>
        <a:buChar char="•"/>
        <a:defRPr lang="en-US" sz="1500" kern="1200" dirty="0" smtClean="0">
          <a:solidFill>
            <a:schemeClr val="tx1">
              <a:lumMod val="50000"/>
              <a:lumOff val="50000"/>
            </a:schemeClr>
          </a:solidFill>
          <a:latin typeface="+mj-lt"/>
          <a:ea typeface="+mn-ea"/>
          <a:cs typeface="+mn-cs"/>
        </a:defRPr>
      </a:lvl4pPr>
      <a:lvl5pPr marL="3071184" indent="-263244" algn="l" defTabSz="1403970" rtl="0" eaLnBrk="1" latinLnBrk="0" hangingPunct="1">
        <a:spcBef>
          <a:spcPct val="20000"/>
        </a:spcBef>
        <a:buFont typeface="Arial" pitchFamily="34" charset="0"/>
        <a:buChar char="•"/>
        <a:defRPr lang="en-US" sz="1400" kern="1200" baseline="0" dirty="0">
          <a:solidFill>
            <a:schemeClr val="tx1">
              <a:lumMod val="50000"/>
              <a:lumOff val="50000"/>
            </a:schemeClr>
          </a:solidFill>
          <a:latin typeface="+mj-lt"/>
          <a:ea typeface="+mn-ea"/>
          <a:cs typeface="+mn-cs"/>
        </a:defRPr>
      </a:lvl5pPr>
      <a:lvl6pPr marL="3860917" indent="-350992" algn="l" defTabSz="1403970" rtl="0" eaLnBrk="1" latinLnBrk="0" hangingPunct="1">
        <a:spcBef>
          <a:spcPct val="20000"/>
        </a:spcBef>
        <a:buFont typeface="Arial" pitchFamily="34" charset="0"/>
        <a:buChar char="•"/>
        <a:defRPr sz="3100" kern="1200">
          <a:solidFill>
            <a:schemeClr val="tx1"/>
          </a:solidFill>
          <a:latin typeface="+mn-lt"/>
          <a:ea typeface="+mn-ea"/>
          <a:cs typeface="+mn-cs"/>
        </a:defRPr>
      </a:lvl6pPr>
      <a:lvl7pPr marL="4562902" indent="-350992" algn="l" defTabSz="1403970" rtl="0" eaLnBrk="1" latinLnBrk="0" hangingPunct="1">
        <a:spcBef>
          <a:spcPct val="20000"/>
        </a:spcBef>
        <a:buFont typeface="Arial" pitchFamily="34" charset="0"/>
        <a:buChar char="•"/>
        <a:defRPr sz="3100" kern="1200">
          <a:solidFill>
            <a:schemeClr val="tx1"/>
          </a:solidFill>
          <a:latin typeface="+mn-lt"/>
          <a:ea typeface="+mn-ea"/>
          <a:cs typeface="+mn-cs"/>
        </a:defRPr>
      </a:lvl7pPr>
      <a:lvl8pPr marL="5264887" indent="-350992" algn="l" defTabSz="1403970" rtl="0" eaLnBrk="1" latinLnBrk="0" hangingPunct="1">
        <a:spcBef>
          <a:spcPct val="20000"/>
        </a:spcBef>
        <a:buFont typeface="Arial" pitchFamily="34" charset="0"/>
        <a:buChar char="•"/>
        <a:defRPr sz="3100" kern="1200">
          <a:solidFill>
            <a:schemeClr val="tx1"/>
          </a:solidFill>
          <a:latin typeface="+mn-lt"/>
          <a:ea typeface="+mn-ea"/>
          <a:cs typeface="+mn-cs"/>
        </a:defRPr>
      </a:lvl8pPr>
      <a:lvl9pPr marL="5966871" indent="-350992" algn="l" defTabSz="1403970" rtl="0" eaLnBrk="1" latinLnBrk="0" hangingPunct="1">
        <a:spcBef>
          <a:spcPct val="20000"/>
        </a:spcBef>
        <a:buFont typeface="Arial" pitchFamily="34" charset="0"/>
        <a:buChar char="•"/>
        <a:defRPr sz="3100" kern="1200">
          <a:solidFill>
            <a:schemeClr val="tx1"/>
          </a:solidFill>
          <a:latin typeface="+mn-lt"/>
          <a:ea typeface="+mn-ea"/>
          <a:cs typeface="+mn-cs"/>
        </a:defRPr>
      </a:lvl9pPr>
    </p:bodyStyle>
    <p:otherStyle>
      <a:defPPr>
        <a:defRPr lang="fr-FR"/>
      </a:defPPr>
      <a:lvl1pPr marL="0" algn="l" defTabSz="1403970" rtl="0" eaLnBrk="1" latinLnBrk="0" hangingPunct="1">
        <a:defRPr sz="2800" kern="1200">
          <a:solidFill>
            <a:schemeClr val="tx1"/>
          </a:solidFill>
          <a:latin typeface="+mn-lt"/>
          <a:ea typeface="+mn-ea"/>
          <a:cs typeface="+mn-cs"/>
        </a:defRPr>
      </a:lvl1pPr>
      <a:lvl2pPr marL="701985" algn="l" defTabSz="1403970" rtl="0" eaLnBrk="1" latinLnBrk="0" hangingPunct="1">
        <a:defRPr sz="2800" kern="1200">
          <a:solidFill>
            <a:schemeClr val="tx1"/>
          </a:solidFill>
          <a:latin typeface="+mn-lt"/>
          <a:ea typeface="+mn-ea"/>
          <a:cs typeface="+mn-cs"/>
        </a:defRPr>
      </a:lvl2pPr>
      <a:lvl3pPr marL="1403970" algn="l" defTabSz="1403970" rtl="0" eaLnBrk="1" latinLnBrk="0" hangingPunct="1">
        <a:defRPr sz="2800" kern="1200">
          <a:solidFill>
            <a:schemeClr val="tx1"/>
          </a:solidFill>
          <a:latin typeface="+mn-lt"/>
          <a:ea typeface="+mn-ea"/>
          <a:cs typeface="+mn-cs"/>
        </a:defRPr>
      </a:lvl3pPr>
      <a:lvl4pPr marL="2105955" algn="l" defTabSz="1403970" rtl="0" eaLnBrk="1" latinLnBrk="0" hangingPunct="1">
        <a:defRPr sz="2800" kern="1200">
          <a:solidFill>
            <a:schemeClr val="tx1"/>
          </a:solidFill>
          <a:latin typeface="+mn-lt"/>
          <a:ea typeface="+mn-ea"/>
          <a:cs typeface="+mn-cs"/>
        </a:defRPr>
      </a:lvl4pPr>
      <a:lvl5pPr marL="2807940" algn="l" defTabSz="1403970" rtl="0" eaLnBrk="1" latinLnBrk="0" hangingPunct="1">
        <a:defRPr sz="2800" kern="1200">
          <a:solidFill>
            <a:schemeClr val="tx1"/>
          </a:solidFill>
          <a:latin typeface="+mn-lt"/>
          <a:ea typeface="+mn-ea"/>
          <a:cs typeface="+mn-cs"/>
        </a:defRPr>
      </a:lvl5pPr>
      <a:lvl6pPr marL="3509924" algn="l" defTabSz="1403970" rtl="0" eaLnBrk="1" latinLnBrk="0" hangingPunct="1">
        <a:defRPr sz="2800" kern="1200">
          <a:solidFill>
            <a:schemeClr val="tx1"/>
          </a:solidFill>
          <a:latin typeface="+mn-lt"/>
          <a:ea typeface="+mn-ea"/>
          <a:cs typeface="+mn-cs"/>
        </a:defRPr>
      </a:lvl6pPr>
      <a:lvl7pPr marL="4211909" algn="l" defTabSz="1403970" rtl="0" eaLnBrk="1" latinLnBrk="0" hangingPunct="1">
        <a:defRPr sz="2800" kern="1200">
          <a:solidFill>
            <a:schemeClr val="tx1"/>
          </a:solidFill>
          <a:latin typeface="+mn-lt"/>
          <a:ea typeface="+mn-ea"/>
          <a:cs typeface="+mn-cs"/>
        </a:defRPr>
      </a:lvl7pPr>
      <a:lvl8pPr marL="4913894" algn="l" defTabSz="1403970" rtl="0" eaLnBrk="1" latinLnBrk="0" hangingPunct="1">
        <a:defRPr sz="2800" kern="1200">
          <a:solidFill>
            <a:schemeClr val="tx1"/>
          </a:solidFill>
          <a:latin typeface="+mn-lt"/>
          <a:ea typeface="+mn-ea"/>
          <a:cs typeface="+mn-cs"/>
        </a:defRPr>
      </a:lvl8pPr>
      <a:lvl9pPr marL="5615879" algn="l" defTabSz="140397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7.xml"/><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docs.oracle.com/cd/B10501_01/network.920/a96580/glossary.htm"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54.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&amp; Configuring Oracle DB for ENOVIA</a:t>
            </a:r>
            <a:endParaRPr lang="en-US" dirty="0"/>
          </a:p>
        </p:txBody>
      </p:sp>
      <p:sp>
        <p:nvSpPr>
          <p:cNvPr id="3" name="Text Placeholder 2"/>
          <p:cNvSpPr>
            <a:spLocks noGrp="1"/>
          </p:cNvSpPr>
          <p:nvPr>
            <p:ph type="body" sz="quarter" idx="10"/>
          </p:nvPr>
        </p:nvSpPr>
        <p:spPr/>
        <p:txBody>
          <a:bodyPr/>
          <a:lstStyle/>
          <a:p>
            <a:r>
              <a:rPr lang="en-US" dirty="0" smtClean="0"/>
              <a:t>3DEXPERIENCE 2014X</a:t>
            </a:r>
            <a:endParaRPr lang="en-US" dirty="0"/>
          </a:p>
        </p:txBody>
      </p:sp>
    </p:spTree>
    <p:extLst>
      <p:ext uri="{BB962C8B-B14F-4D97-AF65-F5344CB8AC3E}">
        <p14:creationId xmlns:p14="http://schemas.microsoft.com/office/powerpoint/2010/main" val="37364197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Listener using the Net Configuration Assistant</a:t>
            </a:r>
          </a:p>
        </p:txBody>
      </p:sp>
      <p:pic>
        <p:nvPicPr>
          <p:cNvPr id="4" name="Picture 3"/>
          <p:cNvPicPr>
            <a:picLocks noChangeAspect="1"/>
          </p:cNvPicPr>
          <p:nvPr/>
        </p:nvPicPr>
        <p:blipFill>
          <a:blip r:embed="rId2"/>
          <a:stretch>
            <a:fillRect/>
          </a:stretch>
        </p:blipFill>
        <p:spPr>
          <a:xfrm>
            <a:off x="783526" y="1561084"/>
            <a:ext cx="10087674" cy="6725116"/>
          </a:xfrm>
          <a:prstGeom prst="rect">
            <a:avLst/>
          </a:prstGeom>
        </p:spPr>
      </p:pic>
    </p:spTree>
    <p:extLst>
      <p:ext uri="{BB962C8B-B14F-4D97-AF65-F5344CB8AC3E}">
        <p14:creationId xmlns:p14="http://schemas.microsoft.com/office/powerpoint/2010/main" val="2733025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Listener using the Net Configuration Assistant</a:t>
            </a:r>
          </a:p>
        </p:txBody>
      </p:sp>
      <p:pic>
        <p:nvPicPr>
          <p:cNvPr id="4" name="Picture 3"/>
          <p:cNvPicPr>
            <a:picLocks noChangeAspect="1"/>
          </p:cNvPicPr>
          <p:nvPr/>
        </p:nvPicPr>
        <p:blipFill>
          <a:blip r:embed="rId2"/>
          <a:stretch>
            <a:fillRect/>
          </a:stretch>
        </p:blipFill>
        <p:spPr>
          <a:xfrm>
            <a:off x="783526" y="1415922"/>
            <a:ext cx="10467446" cy="6978297"/>
          </a:xfrm>
          <a:prstGeom prst="rect">
            <a:avLst/>
          </a:prstGeom>
        </p:spPr>
      </p:pic>
    </p:spTree>
    <p:extLst>
      <p:ext uri="{BB962C8B-B14F-4D97-AF65-F5344CB8AC3E}">
        <p14:creationId xmlns:p14="http://schemas.microsoft.com/office/powerpoint/2010/main" val="17785761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Configuring Listener using the Net Configuration Assistant</a:t>
            </a:r>
          </a:p>
        </p:txBody>
      </p:sp>
      <p:sp>
        <p:nvSpPr>
          <p:cNvPr id="10" name="Content Placeholder 9"/>
          <p:cNvSpPr>
            <a:spLocks noGrp="1"/>
          </p:cNvSpPr>
          <p:nvPr>
            <p:ph sz="half" idx="2"/>
          </p:nvPr>
        </p:nvSpPr>
        <p:spPr>
          <a:xfrm>
            <a:off x="783526" y="1599027"/>
            <a:ext cx="5769893" cy="5620986"/>
          </a:xfrm>
        </p:spPr>
        <p:txBody>
          <a:bodyPr/>
          <a:lstStyle/>
          <a:p>
            <a:r>
              <a:rPr lang="en-US" sz="2400" b="0" dirty="0" smtClean="0"/>
              <a:t>Specify the default port</a:t>
            </a:r>
          </a:p>
          <a:p>
            <a:r>
              <a:rPr lang="en-US" sz="2400" b="0" dirty="0" smtClean="0"/>
              <a:t>If already in use, the port</a:t>
            </a:r>
            <a:br>
              <a:rPr lang="en-US" sz="2400" b="0" dirty="0" smtClean="0"/>
            </a:br>
            <a:r>
              <a:rPr lang="en-US" sz="2400" b="0" dirty="0" smtClean="0"/>
              <a:t>number is incremented by one</a:t>
            </a:r>
            <a:r>
              <a:rPr lang="en-US" sz="2400" dirty="0" smtClean="0"/>
              <a:t/>
            </a:r>
            <a:br>
              <a:rPr lang="en-US" sz="2400" dirty="0" smtClean="0"/>
            </a:br>
            <a:endParaRPr lang="en-US" sz="2400" dirty="0"/>
          </a:p>
        </p:txBody>
      </p:sp>
      <p:sp>
        <p:nvSpPr>
          <p:cNvPr id="11" name="Text Placeholder 10"/>
          <p:cNvSpPr>
            <a:spLocks noGrp="1"/>
          </p:cNvSpPr>
          <p:nvPr>
            <p:ph type="body" sz="quarter" idx="3"/>
          </p:nvPr>
        </p:nvSpPr>
        <p:spPr/>
        <p:txBody>
          <a:bodyPr/>
          <a:lstStyle/>
          <a:p>
            <a:endParaRPr lang="en-US"/>
          </a:p>
        </p:txBody>
      </p:sp>
      <p:sp>
        <p:nvSpPr>
          <p:cNvPr id="12" name="Content Placeholder 11"/>
          <p:cNvSpPr>
            <a:spLocks noGrp="1"/>
          </p:cNvSpPr>
          <p:nvPr>
            <p:ph sz="quarter" idx="4"/>
          </p:nvPr>
        </p:nvSpPr>
        <p:spPr/>
        <p:txBody>
          <a:bodyPr/>
          <a:lstStyle/>
          <a:p>
            <a:endParaRPr lang="en-US"/>
          </a:p>
        </p:txBody>
      </p:sp>
      <p:pic>
        <p:nvPicPr>
          <p:cNvPr id="4" name="Picture 3"/>
          <p:cNvPicPr>
            <a:picLocks noChangeAspect="1"/>
          </p:cNvPicPr>
          <p:nvPr/>
        </p:nvPicPr>
        <p:blipFill>
          <a:blip r:embed="rId2"/>
          <a:stretch>
            <a:fillRect/>
          </a:stretch>
        </p:blipFill>
        <p:spPr>
          <a:xfrm>
            <a:off x="5232400" y="1220721"/>
            <a:ext cx="7162802" cy="4775201"/>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1075345" y="6230529"/>
            <a:ext cx="6264355" cy="32569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37442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Listener using the Net Configuration Assistant</a:t>
            </a:r>
          </a:p>
        </p:txBody>
      </p:sp>
      <p:sp>
        <p:nvSpPr>
          <p:cNvPr id="3" name="Content Placeholder 2"/>
          <p:cNvSpPr>
            <a:spLocks noGrp="1"/>
          </p:cNvSpPr>
          <p:nvPr>
            <p:ph sz="quarter" idx="10"/>
          </p:nvPr>
        </p:nvSpPr>
        <p:spPr/>
        <p:txBody>
          <a:bodyPr/>
          <a:lstStyle/>
          <a:p>
            <a:endParaRPr lang="en-US" dirty="0"/>
          </a:p>
        </p:txBody>
      </p:sp>
      <p:pic>
        <p:nvPicPr>
          <p:cNvPr id="4" name="Picture 3"/>
          <p:cNvPicPr>
            <a:picLocks noChangeAspect="1"/>
          </p:cNvPicPr>
          <p:nvPr/>
        </p:nvPicPr>
        <p:blipFill>
          <a:blip r:embed="rId2"/>
          <a:stretch>
            <a:fillRect/>
          </a:stretch>
        </p:blipFill>
        <p:spPr>
          <a:xfrm>
            <a:off x="1809219" y="2668586"/>
            <a:ext cx="8621713" cy="57478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734956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Listener using the Net Configuration Assistant</a:t>
            </a:r>
          </a:p>
        </p:txBody>
      </p:sp>
      <p:sp>
        <p:nvSpPr>
          <p:cNvPr id="3" name="Content Placeholder 2"/>
          <p:cNvSpPr>
            <a:spLocks noGrp="1"/>
          </p:cNvSpPr>
          <p:nvPr>
            <p:ph sz="quarter" idx="10"/>
          </p:nvPr>
        </p:nvSpPr>
        <p:spPr/>
        <p:txBody>
          <a:bodyPr/>
          <a:lstStyle/>
          <a:p>
            <a:r>
              <a:rPr lang="en-US" b="0" dirty="0" smtClean="0"/>
              <a:t>Click on Finish</a:t>
            </a:r>
            <a:br>
              <a:rPr lang="en-US" b="0" dirty="0" smtClean="0"/>
            </a:br>
            <a:r>
              <a:rPr lang="en-US" b="0" dirty="0" smtClean="0"/>
              <a:t>The LISTENER is thus added. It is so far not associated with any </a:t>
            </a:r>
            <a:r>
              <a:rPr lang="en-US" b="0" dirty="0" err="1" smtClean="0"/>
              <a:t>db</a:t>
            </a:r>
            <a:r>
              <a:rPr lang="en-US" b="0" dirty="0" smtClean="0"/>
              <a:t> service</a:t>
            </a:r>
            <a:endParaRPr lang="en-US" b="0" dirty="0"/>
          </a:p>
        </p:txBody>
      </p:sp>
      <p:pic>
        <p:nvPicPr>
          <p:cNvPr id="4" name="Picture 3"/>
          <p:cNvPicPr>
            <a:picLocks noChangeAspect="1"/>
          </p:cNvPicPr>
          <p:nvPr/>
        </p:nvPicPr>
        <p:blipFill>
          <a:blip r:embed="rId2"/>
          <a:stretch>
            <a:fillRect/>
          </a:stretch>
        </p:blipFill>
        <p:spPr>
          <a:xfrm>
            <a:off x="2401887" y="2617787"/>
            <a:ext cx="8553980" cy="5702653"/>
          </a:xfrm>
          <a:prstGeom prst="rect">
            <a:avLst/>
          </a:prstGeom>
        </p:spPr>
      </p:pic>
    </p:spTree>
    <p:extLst>
      <p:ext uri="{BB962C8B-B14F-4D97-AF65-F5344CB8AC3E}">
        <p14:creationId xmlns:p14="http://schemas.microsoft.com/office/powerpoint/2010/main" val="36184312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Associating Listener to a </a:t>
            </a:r>
            <a:r>
              <a:rPr lang="en-US" dirty="0" err="1" smtClean="0"/>
              <a:t>db</a:t>
            </a:r>
            <a:r>
              <a:rPr lang="en-US" dirty="0" smtClean="0"/>
              <a:t> service using Net Manager</a:t>
            </a:r>
            <a:endParaRPr lang="en-US" dirty="0"/>
          </a:p>
        </p:txBody>
      </p:sp>
      <p:sp>
        <p:nvSpPr>
          <p:cNvPr id="3" name="Content Placeholder 2"/>
          <p:cNvSpPr>
            <a:spLocks noGrp="1"/>
          </p:cNvSpPr>
          <p:nvPr>
            <p:ph sz="quarter" idx="10"/>
          </p:nvPr>
        </p:nvSpPr>
        <p:spPr>
          <a:xfrm>
            <a:off x="783525" y="1249000"/>
            <a:ext cx="11099959" cy="7024878"/>
          </a:xfrm>
        </p:spPr>
        <p:txBody>
          <a:bodyPr/>
          <a:lstStyle/>
          <a:p>
            <a:r>
              <a:rPr lang="en-US" b="0" dirty="0" smtClean="0"/>
              <a:t>Listener is hosted on </a:t>
            </a:r>
            <a:r>
              <a:rPr lang="en-US" b="0" dirty="0" err="1" smtClean="0"/>
              <a:t>groplp</a:t>
            </a:r>
            <a:r>
              <a:rPr lang="en-US" b="0" dirty="0" smtClean="0"/>
              <a:t> (server machine)</a:t>
            </a:r>
          </a:p>
          <a:p>
            <a:r>
              <a:rPr lang="en-US" b="0" dirty="0" smtClean="0"/>
              <a:t>It listens at the port 1522 </a:t>
            </a:r>
            <a:br>
              <a:rPr lang="en-US" b="0" dirty="0" smtClean="0"/>
            </a:br>
            <a:r>
              <a:rPr lang="en-US" b="0" dirty="0" smtClean="0"/>
              <a:t>Another key input is the </a:t>
            </a:r>
            <a:r>
              <a:rPr lang="en-US" b="0" dirty="0" err="1" smtClean="0"/>
              <a:t>db</a:t>
            </a:r>
            <a:r>
              <a:rPr lang="en-US" b="0" dirty="0" smtClean="0"/>
              <a:t> service it caters to, which in this case is CBP14X</a:t>
            </a:r>
          </a:p>
          <a:p>
            <a:r>
              <a:rPr lang="en-US" b="0" dirty="0" smtClean="0"/>
              <a:t>Next save the configuration</a:t>
            </a:r>
            <a:br>
              <a:rPr lang="en-US" b="0" dirty="0" smtClean="0"/>
            </a:br>
            <a:r>
              <a:rPr lang="en-US" b="0" dirty="0" smtClean="0"/>
              <a:t>It results in a </a:t>
            </a:r>
            <a:r>
              <a:rPr lang="en-US" b="0" dirty="0" err="1" smtClean="0"/>
              <a:t>listener.ora</a:t>
            </a:r>
            <a:r>
              <a:rPr lang="en-US" b="0" dirty="0" smtClean="0"/>
              <a:t> file at the location</a:t>
            </a:r>
            <a:br>
              <a:rPr lang="en-US" b="0" dirty="0" smtClean="0"/>
            </a:br>
            <a:r>
              <a:rPr lang="en-US" sz="2000" dirty="0">
                <a:solidFill>
                  <a:srgbClr val="FF0000"/>
                </a:solidFill>
              </a:rPr>
              <a:t>C:\Ora11gsrv\product\11.2.0\dbhome_1\NETWORK\ADMIN</a:t>
            </a:r>
            <a:r>
              <a:rPr lang="en-US" sz="2000" dirty="0"/>
              <a:t/>
            </a:r>
            <a:br>
              <a:rPr lang="en-US" sz="2000" dirty="0"/>
            </a:br>
            <a:r>
              <a:rPr lang="en-US" b="0" dirty="0" smtClean="0"/>
              <a:t/>
            </a:r>
            <a:br>
              <a:rPr lang="en-US" b="0" dirty="0" smtClean="0"/>
            </a:br>
            <a:r>
              <a:rPr lang="en-US" b="0" dirty="0" smtClean="0"/>
              <a:t/>
            </a:r>
            <a:br>
              <a:rPr lang="en-US" b="0" dirty="0" smtClean="0"/>
            </a:br>
            <a:endParaRPr lang="en-US" b="0" dirty="0"/>
          </a:p>
        </p:txBody>
      </p:sp>
      <p:pic>
        <p:nvPicPr>
          <p:cNvPr id="6" name="Picture 5"/>
          <p:cNvPicPr>
            <a:picLocks noChangeAspect="1"/>
          </p:cNvPicPr>
          <p:nvPr/>
        </p:nvPicPr>
        <p:blipFill>
          <a:blip r:embed="rId2"/>
          <a:stretch>
            <a:fillRect/>
          </a:stretch>
        </p:blipFill>
        <p:spPr>
          <a:xfrm>
            <a:off x="614193" y="3747027"/>
            <a:ext cx="6696075" cy="340995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8290453" y="4761439"/>
            <a:ext cx="3954231" cy="1791761"/>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8191938" y="7156977"/>
            <a:ext cx="2809875" cy="1876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323461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b="0" dirty="0" err="1"/>
              <a:t>l</a:t>
            </a:r>
            <a:r>
              <a:rPr lang="en-US" b="0" dirty="0" err="1" smtClean="0"/>
              <a:t>istener.ora</a:t>
            </a:r>
            <a:r>
              <a:rPr lang="en-US" b="0" dirty="0" smtClean="0"/>
              <a:t> is now updated with the info</a:t>
            </a:r>
          </a:p>
          <a:p>
            <a:pPr lvl="1">
              <a:buFont typeface="Wingdings" panose="05000000000000000000" pitchFamily="2" charset="2"/>
              <a:buChar char="Ø"/>
            </a:pPr>
            <a:r>
              <a:rPr lang="en-US" dirty="0" smtClean="0"/>
              <a:t>Which server is it hosted on?</a:t>
            </a:r>
          </a:p>
          <a:p>
            <a:pPr lvl="1">
              <a:buFont typeface="Wingdings" panose="05000000000000000000" pitchFamily="2" charset="2"/>
              <a:buChar char="Ø"/>
            </a:pPr>
            <a:r>
              <a:rPr lang="en-US" b="0" dirty="0" smtClean="0"/>
              <a:t>What port it listens to?</a:t>
            </a:r>
          </a:p>
          <a:p>
            <a:pPr lvl="1">
              <a:buFont typeface="Wingdings" panose="05000000000000000000" pitchFamily="2" charset="2"/>
              <a:buChar char="Ø"/>
            </a:pPr>
            <a:r>
              <a:rPr lang="en-US" dirty="0" smtClean="0"/>
              <a:t>Which </a:t>
            </a:r>
            <a:r>
              <a:rPr lang="en-US" dirty="0" err="1" smtClean="0"/>
              <a:t>db</a:t>
            </a:r>
            <a:r>
              <a:rPr lang="en-US" dirty="0" smtClean="0"/>
              <a:t> service does it point to?</a:t>
            </a:r>
            <a:endParaRPr lang="en-US" b="0" dirty="0"/>
          </a:p>
        </p:txBody>
      </p:sp>
      <p:pic>
        <p:nvPicPr>
          <p:cNvPr id="5" name="Picture 4"/>
          <p:cNvPicPr>
            <a:picLocks noChangeAspect="1"/>
          </p:cNvPicPr>
          <p:nvPr/>
        </p:nvPicPr>
        <p:blipFill>
          <a:blip r:embed="rId2"/>
          <a:stretch>
            <a:fillRect/>
          </a:stretch>
        </p:blipFill>
        <p:spPr>
          <a:xfrm>
            <a:off x="2768070" y="3274482"/>
            <a:ext cx="6134100" cy="5476875"/>
          </a:xfrm>
          <a:prstGeom prst="rect">
            <a:avLst/>
          </a:prstGeom>
          <a:ln>
            <a:noFill/>
          </a:ln>
          <a:effectLst>
            <a:outerShdw blurRad="292100" dist="139700" dir="2700000" algn="tl" rotWithShape="0">
              <a:srgbClr val="333333">
                <a:alpha val="65000"/>
              </a:srgbClr>
            </a:outerShdw>
          </a:effectLst>
        </p:spPr>
      </p:pic>
      <p:sp>
        <p:nvSpPr>
          <p:cNvPr id="7" name="Title 1"/>
          <p:cNvSpPr txBox="1">
            <a:spLocks/>
          </p:cNvSpPr>
          <p:nvPr/>
        </p:nvSpPr>
        <p:spPr>
          <a:xfrm>
            <a:off x="935926" y="464617"/>
            <a:ext cx="11099959" cy="780542"/>
          </a:xfrm>
          <a:prstGeom prst="rect">
            <a:avLst/>
          </a:prstGeom>
        </p:spPr>
        <p:txBody>
          <a:bodyPr vert="horz" lIns="140397" tIns="70198" rIns="140397" bIns="70198" rtlCol="0" anchor="ctr">
            <a:norm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pPr fontAlgn="auto">
              <a:spcAft>
                <a:spcPts val="0"/>
              </a:spcAft>
            </a:pPr>
            <a:r>
              <a:rPr lang="en-US" dirty="0" smtClean="0"/>
              <a:t>Associating Listener to a </a:t>
            </a:r>
            <a:r>
              <a:rPr lang="en-US" dirty="0" err="1" smtClean="0"/>
              <a:t>db</a:t>
            </a:r>
            <a:r>
              <a:rPr lang="en-US" dirty="0" smtClean="0"/>
              <a:t> service using Net Manager</a:t>
            </a:r>
            <a:endParaRPr lang="en-US" dirty="0"/>
          </a:p>
        </p:txBody>
      </p:sp>
    </p:spTree>
    <p:extLst>
      <p:ext uri="{BB962C8B-B14F-4D97-AF65-F5344CB8AC3E}">
        <p14:creationId xmlns:p14="http://schemas.microsoft.com/office/powerpoint/2010/main" val="4376275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Stopping &amp; Starting the Listener</a:t>
            </a:r>
            <a:endParaRPr lang="en-US" dirty="0"/>
          </a:p>
        </p:txBody>
      </p:sp>
      <p:pic>
        <p:nvPicPr>
          <p:cNvPr id="4" name="Picture 3"/>
          <p:cNvPicPr>
            <a:picLocks noChangeAspect="1"/>
          </p:cNvPicPr>
          <p:nvPr/>
        </p:nvPicPr>
        <p:blipFill>
          <a:blip r:embed="rId2"/>
          <a:stretch>
            <a:fillRect/>
          </a:stretch>
        </p:blipFill>
        <p:spPr>
          <a:xfrm>
            <a:off x="1036072" y="1473545"/>
            <a:ext cx="11541693" cy="8026299"/>
          </a:xfrm>
          <a:prstGeom prst="rect">
            <a:avLst/>
          </a:prstGeom>
        </p:spPr>
      </p:pic>
      <p:sp>
        <p:nvSpPr>
          <p:cNvPr id="5" name="Rounded Rectangle 4"/>
          <p:cNvSpPr/>
          <p:nvPr/>
        </p:nvSpPr>
        <p:spPr>
          <a:xfrm>
            <a:off x="609600" y="1337733"/>
            <a:ext cx="3810000" cy="541867"/>
          </a:xfrm>
          <a:prstGeom prst="roundRect">
            <a:avLst/>
          </a:prstGeom>
          <a:solidFill>
            <a:srgbClr val="FFFF00">
              <a:alpha val="57000"/>
            </a:srgbClr>
          </a:solid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F0077"/>
              </a:solidFill>
            </a:endParaRPr>
          </a:p>
        </p:txBody>
      </p:sp>
      <p:sp>
        <p:nvSpPr>
          <p:cNvPr id="6" name="Rounded Rectangle 5"/>
          <p:cNvSpPr/>
          <p:nvPr/>
        </p:nvSpPr>
        <p:spPr>
          <a:xfrm>
            <a:off x="762000" y="3064933"/>
            <a:ext cx="3742267" cy="508000"/>
          </a:xfrm>
          <a:prstGeom prst="roundRect">
            <a:avLst/>
          </a:prstGeom>
          <a:solidFill>
            <a:srgbClr val="FFFF00">
              <a:alpha val="60000"/>
            </a:srgbClr>
          </a:solid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F0077"/>
              </a:solidFill>
            </a:endParaRPr>
          </a:p>
        </p:txBody>
      </p:sp>
    </p:spTree>
    <p:extLst>
      <p:ext uri="{BB962C8B-B14F-4D97-AF65-F5344CB8AC3E}">
        <p14:creationId xmlns:p14="http://schemas.microsoft.com/office/powerpoint/2010/main" val="30762178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Client side - </a:t>
            </a:r>
            <a:r>
              <a:rPr lang="en-US" dirty="0" err="1" smtClean="0"/>
              <a:t>tnsnames.ora</a:t>
            </a:r>
            <a:endParaRPr lang="en-US" dirty="0"/>
          </a:p>
        </p:txBody>
      </p:sp>
      <p:sp>
        <p:nvSpPr>
          <p:cNvPr id="3" name="Text Placeholder 2"/>
          <p:cNvSpPr>
            <a:spLocks noGrp="1"/>
          </p:cNvSpPr>
          <p:nvPr>
            <p:ph type="body" sz="quarter" idx="10"/>
          </p:nvPr>
        </p:nvSpPr>
        <p:spPr/>
        <p:txBody>
          <a:bodyPr/>
          <a:lstStyle/>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1600" dirty="0" smtClean="0"/>
          </a:p>
          <a:p>
            <a:r>
              <a:rPr lang="en-US" dirty="0"/>
              <a:t>The TNSNAMES.ORA file is a client side network configuration parameters (typically on a remote PC).</a:t>
            </a:r>
            <a:br>
              <a:rPr lang="en-US" dirty="0"/>
            </a:br>
            <a:r>
              <a:rPr lang="en-US" dirty="0"/>
              <a:t>The client uses the TNSNAMES.ORA file to obtain connection details for the desired database. (Of course often you will want to install client software on the server as well for testing with SQL*Plus </a:t>
            </a:r>
            <a:r>
              <a:rPr lang="en-US" dirty="0" err="1"/>
              <a:t>etc</a:t>
            </a:r>
            <a:r>
              <a:rPr lang="en-US" dirty="0"/>
              <a:t> but that is optional.) </a:t>
            </a:r>
          </a:p>
          <a:p>
            <a:r>
              <a:rPr lang="en-US" dirty="0" smtClean="0"/>
              <a:t>If </a:t>
            </a:r>
            <a:r>
              <a:rPr lang="en-US" dirty="0"/>
              <a:t>your oracle client is in the same machine, as your oracle server, your oracle server installation, itself will serve as your oracle client installation</a:t>
            </a:r>
          </a:p>
          <a:p>
            <a:r>
              <a:rPr lang="en-US" dirty="0" smtClean="0"/>
              <a:t>As </a:t>
            </a:r>
            <a:r>
              <a:rPr lang="en-US" dirty="0"/>
              <a:t>a result, ORACLE_HOME will be the same for both</a:t>
            </a:r>
          </a:p>
          <a:p>
            <a:endParaRPr lang="en-US" sz="2400" dirty="0"/>
          </a:p>
          <a:p>
            <a:endParaRPr lang="en-US" sz="2400" dirty="0" smtClean="0"/>
          </a:p>
        </p:txBody>
      </p:sp>
      <p:sp>
        <p:nvSpPr>
          <p:cNvPr id="4" name="Can 3"/>
          <p:cNvSpPr/>
          <p:nvPr/>
        </p:nvSpPr>
        <p:spPr>
          <a:xfrm>
            <a:off x="1275012" y="1854539"/>
            <a:ext cx="2215165" cy="2331076"/>
          </a:xfrm>
          <a:prstGeom prst="can">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dirty="0" smtClean="0">
                <a:solidFill>
                  <a:srgbClr val="FF0000"/>
                </a:solidFill>
              </a:rPr>
              <a:t>Oracle DB</a:t>
            </a:r>
            <a:r>
              <a:rPr lang="en-US" dirty="0" smtClean="0">
                <a:solidFill>
                  <a:srgbClr val="FFFFFF"/>
                </a:solidFill>
              </a:rPr>
              <a:t/>
            </a:r>
            <a:br>
              <a:rPr lang="en-US" dirty="0" smtClean="0">
                <a:solidFill>
                  <a:srgbClr val="FFFFFF"/>
                </a:solidFill>
              </a:rPr>
            </a:br>
            <a:r>
              <a:rPr lang="en-US" sz="2000" dirty="0" smtClean="0">
                <a:solidFill>
                  <a:srgbClr val="FFFF00"/>
                </a:solidFill>
              </a:rPr>
              <a:t>ENOVDB2012 </a:t>
            </a:r>
            <a:r>
              <a:rPr lang="en-US" dirty="0" smtClean="0">
                <a:solidFill>
                  <a:srgbClr val="FFFF00"/>
                </a:solidFill>
              </a:rPr>
              <a:t>(</a:t>
            </a:r>
            <a:r>
              <a:rPr lang="en-US" dirty="0" err="1" smtClean="0">
                <a:solidFill>
                  <a:srgbClr val="FFFF00"/>
                </a:solidFill>
              </a:rPr>
              <a:t>db</a:t>
            </a:r>
            <a:r>
              <a:rPr lang="en-US" dirty="0" smtClean="0">
                <a:solidFill>
                  <a:srgbClr val="FFFF00"/>
                </a:solidFill>
              </a:rPr>
              <a:t> Instance)</a:t>
            </a:r>
            <a:endParaRPr lang="en-US" dirty="0">
              <a:solidFill>
                <a:srgbClr val="FFFF00"/>
              </a:solidFill>
            </a:endParaRPr>
          </a:p>
        </p:txBody>
      </p:sp>
      <p:sp>
        <p:nvSpPr>
          <p:cNvPr id="5" name="Can 4"/>
          <p:cNvSpPr/>
          <p:nvPr/>
        </p:nvSpPr>
        <p:spPr>
          <a:xfrm>
            <a:off x="927282" y="1274992"/>
            <a:ext cx="5190186" cy="3258354"/>
          </a:xfrm>
          <a:prstGeom prst="can">
            <a:avLst/>
          </a:prstGeom>
          <a:gradFill>
            <a:gsLst>
              <a:gs pos="83000">
                <a:schemeClr val="accent4">
                  <a:alpha val="24000"/>
                </a:schemeClr>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rgbClr val="3F0077"/>
                </a:solidFill>
              </a:rPr>
              <a:t>		Server machine</a:t>
            </a:r>
            <a:endParaRPr lang="en-US" dirty="0">
              <a:solidFill>
                <a:srgbClr val="3F0077"/>
              </a:solidFill>
            </a:endParaRPr>
          </a:p>
        </p:txBody>
      </p:sp>
      <p:sp>
        <p:nvSpPr>
          <p:cNvPr id="6" name="Can 5"/>
          <p:cNvSpPr/>
          <p:nvPr/>
        </p:nvSpPr>
        <p:spPr>
          <a:xfrm>
            <a:off x="3618966" y="3477279"/>
            <a:ext cx="1906074" cy="837126"/>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solidFill>
                  <a:srgbClr val="3F0077"/>
                </a:solidFill>
              </a:rPr>
              <a:t>Listener.ora</a:t>
            </a:r>
            <a:endParaRPr lang="en-US" dirty="0">
              <a:solidFill>
                <a:srgbClr val="3F0077"/>
              </a:solidFill>
            </a:endParaRPr>
          </a:p>
        </p:txBody>
      </p:sp>
      <p:sp>
        <p:nvSpPr>
          <p:cNvPr id="7" name="Can 6"/>
          <p:cNvSpPr/>
          <p:nvPr/>
        </p:nvSpPr>
        <p:spPr>
          <a:xfrm>
            <a:off x="7617852" y="1558351"/>
            <a:ext cx="4327302" cy="2756054"/>
          </a:xfrm>
          <a:prstGeom prst="can">
            <a:avLst/>
          </a:prstGeom>
          <a:ln/>
        </p:spPr>
        <p:style>
          <a:lnRef idx="3">
            <a:schemeClr val="lt1"/>
          </a:lnRef>
          <a:fillRef idx="1">
            <a:schemeClr val="accent4"/>
          </a:fillRef>
          <a:effectRef idx="1">
            <a:schemeClr val="accent4"/>
          </a:effectRef>
          <a:fontRef idx="minor">
            <a:schemeClr val="lt1"/>
          </a:fontRef>
        </p:style>
        <p:txBody>
          <a:bodyPr rtlCol="0" anchor="ctr"/>
          <a:lstStyle/>
          <a:p>
            <a:r>
              <a:rPr lang="en-US" dirty="0" smtClean="0">
                <a:solidFill>
                  <a:srgbClr val="FFFFFF"/>
                </a:solidFill>
              </a:rPr>
              <a:t>						</a:t>
            </a:r>
          </a:p>
          <a:p>
            <a:r>
              <a:rPr lang="en-US" dirty="0" smtClean="0">
                <a:solidFill>
                  <a:srgbClr val="FFFFFF"/>
                </a:solidFill>
              </a:rPr>
              <a:t>		</a:t>
            </a:r>
            <a:r>
              <a:rPr lang="en-US" sz="2400" b="1" dirty="0">
                <a:solidFill>
                  <a:srgbClr val="C00000"/>
                </a:solidFill>
              </a:rPr>
              <a:t>	</a:t>
            </a:r>
            <a:r>
              <a:rPr lang="en-US" sz="2400" b="1" dirty="0" smtClean="0">
                <a:solidFill>
                  <a:srgbClr val="C00000"/>
                </a:solidFill>
              </a:rPr>
              <a:t>	`````````		Client machine</a:t>
            </a:r>
            <a:endParaRPr lang="en-US" sz="2400" b="1" dirty="0">
              <a:solidFill>
                <a:srgbClr val="C00000"/>
              </a:solidFill>
            </a:endParaRPr>
          </a:p>
        </p:txBody>
      </p:sp>
      <p:sp>
        <p:nvSpPr>
          <p:cNvPr id="8" name="Can 7"/>
          <p:cNvSpPr/>
          <p:nvPr/>
        </p:nvSpPr>
        <p:spPr>
          <a:xfrm>
            <a:off x="9434745" y="1719301"/>
            <a:ext cx="2266682" cy="1068959"/>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rgbClr val="3F0077"/>
                </a:solidFill>
              </a:rPr>
              <a:t>Oracle client installation</a:t>
            </a:r>
            <a:endParaRPr lang="en-US" dirty="0">
              <a:solidFill>
                <a:srgbClr val="3F0077"/>
              </a:solidFill>
            </a:endParaRPr>
          </a:p>
        </p:txBody>
      </p:sp>
      <p:sp>
        <p:nvSpPr>
          <p:cNvPr id="9" name="Can 8"/>
          <p:cNvSpPr/>
          <p:nvPr/>
        </p:nvSpPr>
        <p:spPr>
          <a:xfrm>
            <a:off x="7643608" y="2633628"/>
            <a:ext cx="2382592" cy="1049630"/>
          </a:xfrm>
          <a:prstGeom prst="ca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err="1" smtClean="0">
                <a:solidFill>
                  <a:srgbClr val="C00000"/>
                </a:solidFill>
              </a:rPr>
              <a:t>tnsnames.ora</a:t>
            </a:r>
            <a:endParaRPr lang="en-US" sz="2400" b="1" dirty="0">
              <a:solidFill>
                <a:srgbClr val="C00000"/>
              </a:solidFill>
            </a:endParaRPr>
          </a:p>
        </p:txBody>
      </p:sp>
      <p:pic>
        <p:nvPicPr>
          <p:cNvPr id="11" name="Picture 10"/>
          <p:cNvPicPr>
            <a:picLocks noChangeAspect="1"/>
          </p:cNvPicPr>
          <p:nvPr/>
        </p:nvPicPr>
        <p:blipFill>
          <a:blip r:embed="rId2"/>
          <a:stretch>
            <a:fillRect/>
          </a:stretch>
        </p:blipFill>
        <p:spPr>
          <a:xfrm>
            <a:off x="1947333" y="6985024"/>
            <a:ext cx="8839842" cy="2318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945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Effect transition="in" filter="fade">
                                      <p:cBhvr>
                                        <p:cTn id="1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smtClean="0"/>
              <a:t>tnsnames.ora</a:t>
            </a:r>
            <a:endParaRPr lang="en-US" sz="3200" dirty="0"/>
          </a:p>
        </p:txBody>
      </p:sp>
      <p:sp>
        <p:nvSpPr>
          <p:cNvPr id="3" name="Text Placeholder 2"/>
          <p:cNvSpPr>
            <a:spLocks noGrp="1"/>
          </p:cNvSpPr>
          <p:nvPr>
            <p:ph type="body" sz="quarter" idx="10"/>
          </p:nvPr>
        </p:nvSpPr>
        <p:spPr/>
        <p:txBody>
          <a:bodyPr/>
          <a:lstStyle/>
          <a:p>
            <a:r>
              <a:rPr lang="en-US" sz="2000" dirty="0" smtClean="0"/>
              <a:t>The </a:t>
            </a:r>
            <a:r>
              <a:rPr lang="en-US" sz="2000" dirty="0" err="1"/>
              <a:t>tnsnames.ora</a:t>
            </a:r>
            <a:r>
              <a:rPr lang="en-US" sz="2000" dirty="0"/>
              <a:t> file contains the information about the server where your database is present , the </a:t>
            </a:r>
            <a:r>
              <a:rPr lang="en-US" sz="2000" dirty="0" smtClean="0"/>
              <a:t>port </a:t>
            </a:r>
            <a:r>
              <a:rPr lang="en-US" sz="2000" dirty="0"/>
              <a:t>number information , the database name , the protocol used (</a:t>
            </a:r>
            <a:r>
              <a:rPr lang="en-US" sz="2000" dirty="0" err="1"/>
              <a:t>tcp</a:t>
            </a:r>
            <a:r>
              <a:rPr lang="en-US" sz="2000" dirty="0"/>
              <a:t> </a:t>
            </a:r>
            <a:r>
              <a:rPr lang="en-US" sz="2000" dirty="0" err="1"/>
              <a:t>etc</a:t>
            </a:r>
            <a:r>
              <a:rPr lang="en-US" sz="2000" dirty="0"/>
              <a:t> </a:t>
            </a:r>
            <a:r>
              <a:rPr lang="en-US" sz="2000" dirty="0" smtClean="0"/>
              <a:t>)</a:t>
            </a:r>
          </a:p>
          <a:p>
            <a:endParaRPr lang="en-US" sz="2000" dirty="0" smtClean="0"/>
          </a:p>
          <a:p>
            <a:r>
              <a:rPr lang="en-US" sz="2000" dirty="0" smtClean="0"/>
              <a:t>If </a:t>
            </a:r>
            <a:r>
              <a:rPr lang="en-US" sz="2000" dirty="0"/>
              <a:t>a user wants to </a:t>
            </a:r>
            <a:r>
              <a:rPr lang="en-US" sz="2000" dirty="0" smtClean="0"/>
              <a:t>connect </a:t>
            </a:r>
            <a:r>
              <a:rPr lang="en-US" sz="2000" dirty="0"/>
              <a:t>to a database then the software program which the user is using will look in the </a:t>
            </a:r>
            <a:r>
              <a:rPr lang="en-US" sz="2000" dirty="0" err="1" smtClean="0"/>
              <a:t>tnsnames.ora</a:t>
            </a:r>
            <a:r>
              <a:rPr lang="en-US" sz="2000" dirty="0" smtClean="0"/>
              <a:t> </a:t>
            </a:r>
            <a:r>
              <a:rPr lang="en-US" sz="2000" dirty="0"/>
              <a:t>file and find out all the information what we discussed before. Then the software </a:t>
            </a:r>
            <a:r>
              <a:rPr lang="en-US" sz="2000" dirty="0" smtClean="0"/>
              <a:t>program </a:t>
            </a:r>
            <a:r>
              <a:rPr lang="en-US" sz="2000" dirty="0"/>
              <a:t>uses this information and makes a connection to the database with the help of the </a:t>
            </a:r>
            <a:r>
              <a:rPr lang="en-US" sz="2000" dirty="0" smtClean="0"/>
              <a:t>listener</a:t>
            </a:r>
          </a:p>
          <a:p>
            <a:endParaRPr lang="en-US" sz="2000" dirty="0"/>
          </a:p>
          <a:p>
            <a:r>
              <a:rPr lang="en-US" sz="2000" dirty="0" smtClean="0"/>
              <a:t>So </a:t>
            </a:r>
            <a:r>
              <a:rPr lang="en-US" sz="2000" dirty="0"/>
              <a:t>important point is if a user want to connect to a database he or she would </a:t>
            </a:r>
            <a:r>
              <a:rPr lang="en-US" sz="2000" dirty="0" err="1"/>
              <a:t>definetly</a:t>
            </a:r>
            <a:r>
              <a:rPr lang="en-US" sz="2000" dirty="0"/>
              <a:t> need a </a:t>
            </a:r>
            <a:br>
              <a:rPr lang="en-US" sz="2000" dirty="0"/>
            </a:br>
            <a:r>
              <a:rPr lang="en-US" sz="2000" dirty="0" err="1"/>
              <a:t>tnsnames.ora</a:t>
            </a:r>
            <a:r>
              <a:rPr lang="en-US" sz="2000" dirty="0"/>
              <a:t> </a:t>
            </a:r>
            <a:r>
              <a:rPr lang="en-US" sz="2000" dirty="0" smtClean="0"/>
              <a:t>file</a:t>
            </a:r>
          </a:p>
          <a:p>
            <a:endParaRPr lang="en-US" sz="2000" dirty="0"/>
          </a:p>
          <a:p>
            <a:r>
              <a:rPr lang="en-US" sz="2000" dirty="0" smtClean="0"/>
              <a:t>What </a:t>
            </a:r>
            <a:r>
              <a:rPr lang="en-US" sz="2000" dirty="0"/>
              <a:t>happens if 100 users want to connect to the database? Do we need 100 </a:t>
            </a:r>
            <a:r>
              <a:rPr lang="en-US" sz="2000" dirty="0" err="1"/>
              <a:t>tnsnames.ora</a:t>
            </a:r>
            <a:r>
              <a:rPr lang="en-US" sz="2000" dirty="0"/>
              <a:t> files?</a:t>
            </a:r>
            <a:br>
              <a:rPr lang="en-US" sz="2000" dirty="0"/>
            </a:br>
            <a:r>
              <a:rPr lang="en-US" sz="2000" dirty="0"/>
              <a:t>If the users are using a software program that is located on their machine then each user will need his </a:t>
            </a:r>
            <a:r>
              <a:rPr lang="en-US" sz="2000" dirty="0" smtClean="0"/>
              <a:t>own </a:t>
            </a:r>
            <a:r>
              <a:rPr lang="en-US" sz="2000" dirty="0" err="1"/>
              <a:t>tnsnames.ora</a:t>
            </a:r>
            <a:r>
              <a:rPr lang="en-US" sz="2000" dirty="0"/>
              <a:t> file. If the users are connecting to a website for example www.google.com then </a:t>
            </a:r>
            <a:r>
              <a:rPr lang="en-US" sz="2000" dirty="0" smtClean="0"/>
              <a:t>the </a:t>
            </a:r>
            <a:r>
              <a:rPr lang="en-US" sz="2000" dirty="0"/>
              <a:t>user do not need to have a </a:t>
            </a:r>
            <a:r>
              <a:rPr lang="en-US" sz="2000" dirty="0" err="1"/>
              <a:t>tnsnames.ora</a:t>
            </a:r>
            <a:r>
              <a:rPr lang="en-US" sz="2000" dirty="0"/>
              <a:t> on his machine because the website is located on a </a:t>
            </a:r>
            <a:r>
              <a:rPr lang="en-US" sz="2000" dirty="0" smtClean="0"/>
              <a:t>webserver </a:t>
            </a:r>
            <a:r>
              <a:rPr lang="en-US" sz="2000" dirty="0"/>
              <a:t>so the </a:t>
            </a:r>
            <a:r>
              <a:rPr lang="en-US" sz="2000" dirty="0" err="1"/>
              <a:t>tnsnames.ora</a:t>
            </a:r>
            <a:r>
              <a:rPr lang="en-US" sz="2000" dirty="0"/>
              <a:t> file would already be in the webserver</a:t>
            </a:r>
            <a:r>
              <a:rPr lang="en-US" sz="2000" dirty="0" smtClean="0"/>
              <a:t>.</a:t>
            </a:r>
          </a:p>
          <a:p>
            <a:endParaRPr lang="en-US" sz="2000" dirty="0"/>
          </a:p>
          <a:p>
            <a:r>
              <a:rPr lang="en-US" sz="2000" dirty="0" smtClean="0"/>
              <a:t>Some </a:t>
            </a:r>
            <a:r>
              <a:rPr lang="en-US" sz="2000" dirty="0"/>
              <a:t>java programs do not need a </a:t>
            </a:r>
            <a:r>
              <a:rPr lang="en-US" sz="2000" dirty="0" err="1"/>
              <a:t>tnsnames.ora</a:t>
            </a:r>
            <a:r>
              <a:rPr lang="en-US" sz="2000" dirty="0"/>
              <a:t> file .What they do is ,they can read all this </a:t>
            </a:r>
            <a:br>
              <a:rPr lang="en-US" sz="2000" dirty="0"/>
            </a:br>
            <a:r>
              <a:rPr lang="en-US" sz="2000" dirty="0"/>
              <a:t>information from a different file which they created . The java developers speak to the dba and will </a:t>
            </a:r>
            <a:br>
              <a:rPr lang="en-US" sz="2000" dirty="0"/>
            </a:br>
            <a:r>
              <a:rPr lang="en-US" sz="2000" dirty="0"/>
              <a:t>get the database information. Then they store this information in a different file. Then the java </a:t>
            </a:r>
            <a:br>
              <a:rPr lang="en-US" sz="2000" dirty="0"/>
            </a:br>
            <a:r>
              <a:rPr lang="en-US" sz="2000" dirty="0"/>
              <a:t>program reads this file and will connect to the database.</a:t>
            </a:r>
          </a:p>
          <a:p>
            <a:endParaRPr lang="en-US" sz="2000" dirty="0"/>
          </a:p>
        </p:txBody>
      </p:sp>
    </p:spTree>
    <p:extLst>
      <p:ext uri="{BB962C8B-B14F-4D97-AF65-F5344CB8AC3E}">
        <p14:creationId xmlns:p14="http://schemas.microsoft.com/office/powerpoint/2010/main" val="3130406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pPr marL="0" indent="0">
              <a:buNone/>
            </a:pPr>
            <a:r>
              <a:rPr lang="en-US" sz="2400" dirty="0" smtClean="0"/>
              <a:t>The steps to </a:t>
            </a:r>
            <a:r>
              <a:rPr lang="en-US" sz="2400" dirty="0"/>
              <a:t>connect an Oracle client to an Oracle </a:t>
            </a:r>
            <a:r>
              <a:rPr lang="en-US" sz="2400" dirty="0" smtClean="0"/>
              <a:t>server are:</a:t>
            </a:r>
          </a:p>
          <a:p>
            <a:pPr marL="0" indent="0">
              <a:buNone/>
            </a:pPr>
            <a:endParaRPr lang="en-US" sz="2400" dirty="0"/>
          </a:p>
          <a:p>
            <a:r>
              <a:rPr lang="en-US" sz="2400" dirty="0" smtClean="0"/>
              <a:t>Create a database instance/service </a:t>
            </a:r>
            <a:endParaRPr lang="en-US" sz="2400" dirty="0"/>
          </a:p>
          <a:p>
            <a:r>
              <a:rPr lang="en-US" sz="2400" dirty="0"/>
              <a:t>Configure the Listener (</a:t>
            </a:r>
            <a:r>
              <a:rPr lang="en-US" sz="2400" dirty="0" err="1"/>
              <a:t>Listener.ora</a:t>
            </a:r>
            <a:r>
              <a:rPr lang="en-US" sz="2400" dirty="0" smtClean="0"/>
              <a:t>) which is a server side configuration</a:t>
            </a:r>
            <a:endParaRPr lang="en-US" sz="2400" dirty="0"/>
          </a:p>
          <a:p>
            <a:r>
              <a:rPr lang="en-US" sz="2400" dirty="0"/>
              <a:t>Configure the client (</a:t>
            </a:r>
            <a:r>
              <a:rPr lang="en-US" sz="2400" dirty="0" err="1"/>
              <a:t>Tnsnames.ora</a:t>
            </a:r>
            <a:r>
              <a:rPr lang="en-US" sz="2400" dirty="0" smtClean="0"/>
              <a:t>) which is the client side configuration</a:t>
            </a:r>
          </a:p>
          <a:p>
            <a:r>
              <a:rPr lang="en-US" sz="2400" dirty="0" smtClean="0"/>
              <a:t>Test </a:t>
            </a:r>
            <a:r>
              <a:rPr lang="en-US" sz="2400" smtClean="0"/>
              <a:t>the connection</a:t>
            </a:r>
            <a:endParaRPr lang="en-US" sz="2400" dirty="0"/>
          </a:p>
          <a:p>
            <a:endParaRPr lang="en-US" dirty="0"/>
          </a:p>
        </p:txBody>
      </p:sp>
    </p:spTree>
    <p:extLst>
      <p:ext uri="{BB962C8B-B14F-4D97-AF65-F5344CB8AC3E}">
        <p14:creationId xmlns:p14="http://schemas.microsoft.com/office/powerpoint/2010/main" val="3935506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smtClean="0"/>
              <a:t>sqlnet.ora</a:t>
            </a:r>
            <a:endParaRPr lang="en-US" sz="3200" dirty="0"/>
          </a:p>
        </p:txBody>
      </p:sp>
      <p:sp>
        <p:nvSpPr>
          <p:cNvPr id="3" name="Text Placeholder 2"/>
          <p:cNvSpPr>
            <a:spLocks noGrp="1"/>
          </p:cNvSpPr>
          <p:nvPr>
            <p:ph type="body" sz="quarter" idx="10"/>
          </p:nvPr>
        </p:nvSpPr>
        <p:spPr/>
        <p:txBody>
          <a:bodyPr/>
          <a:lstStyle/>
          <a:p>
            <a:r>
              <a:rPr lang="en-US" sz="2400" dirty="0" smtClean="0"/>
              <a:t>If </a:t>
            </a:r>
            <a:r>
              <a:rPr lang="en-US" sz="2400" dirty="0"/>
              <a:t>a </a:t>
            </a:r>
            <a:r>
              <a:rPr lang="en-US" sz="2400" dirty="0" err="1"/>
              <a:t>tnsnames.ora</a:t>
            </a:r>
            <a:r>
              <a:rPr lang="en-US" sz="2400" dirty="0"/>
              <a:t> file has to work properly , then we need the </a:t>
            </a:r>
            <a:r>
              <a:rPr lang="en-US" sz="2400" dirty="0" err="1"/>
              <a:t>sqlnet.ora</a:t>
            </a:r>
            <a:r>
              <a:rPr lang="en-US" sz="2400" dirty="0"/>
              <a:t> file. The </a:t>
            </a:r>
            <a:r>
              <a:rPr lang="en-US" sz="2400" dirty="0" err="1"/>
              <a:t>sqlnet.ora</a:t>
            </a:r>
            <a:r>
              <a:rPr lang="en-US" sz="2400" dirty="0"/>
              <a:t> file </a:t>
            </a:r>
            <a:r>
              <a:rPr lang="en-US" sz="2400" dirty="0" smtClean="0"/>
              <a:t>contains </a:t>
            </a:r>
            <a:r>
              <a:rPr lang="en-US" sz="2400" dirty="0"/>
              <a:t>some information which the user process(the user connection) needs ,to find exactly where </a:t>
            </a:r>
            <a:r>
              <a:rPr lang="en-US" sz="2400" dirty="0" smtClean="0"/>
              <a:t>a </a:t>
            </a:r>
            <a:r>
              <a:rPr lang="en-US" sz="2400" dirty="0"/>
              <a:t>database server is </a:t>
            </a:r>
            <a:r>
              <a:rPr lang="en-US" sz="2400" dirty="0" smtClean="0"/>
              <a:t>located</a:t>
            </a:r>
          </a:p>
          <a:p>
            <a:endParaRPr lang="en-US" sz="2400" dirty="0"/>
          </a:p>
          <a:p>
            <a:r>
              <a:rPr lang="en-US" sz="2400" dirty="0" smtClean="0"/>
              <a:t>So </a:t>
            </a:r>
            <a:r>
              <a:rPr lang="en-US" sz="2400" dirty="0"/>
              <a:t>the user process normally reads the </a:t>
            </a:r>
            <a:r>
              <a:rPr lang="en-US" sz="2400" dirty="0" err="1"/>
              <a:t>tnsnames.ora</a:t>
            </a:r>
            <a:r>
              <a:rPr lang="en-US" sz="2400" dirty="0"/>
              <a:t> file and then the </a:t>
            </a:r>
            <a:br>
              <a:rPr lang="en-US" sz="2400" dirty="0"/>
            </a:br>
            <a:r>
              <a:rPr lang="en-US" sz="2400" dirty="0" err="1"/>
              <a:t>sqlnet.ora</a:t>
            </a:r>
            <a:r>
              <a:rPr lang="en-US" sz="2400" dirty="0"/>
              <a:t> file and thus will find the complete database server information, database name </a:t>
            </a:r>
            <a:r>
              <a:rPr lang="en-US" sz="2400" dirty="0" err="1"/>
              <a:t>etc</a:t>
            </a:r>
            <a:r>
              <a:rPr lang="en-US" sz="2400" dirty="0"/>
              <a:t> and </a:t>
            </a:r>
            <a:r>
              <a:rPr lang="en-US" sz="2400" dirty="0" smtClean="0"/>
              <a:t>will </a:t>
            </a:r>
            <a:r>
              <a:rPr lang="en-US" sz="2400" dirty="0"/>
              <a:t>talk to the listener which is present on the database </a:t>
            </a:r>
            <a:r>
              <a:rPr lang="en-US" sz="2400" dirty="0" smtClean="0"/>
              <a:t>server</a:t>
            </a:r>
          </a:p>
          <a:p>
            <a:endParaRPr lang="en-US" sz="2400" dirty="0"/>
          </a:p>
          <a:p>
            <a:r>
              <a:rPr lang="en-US" sz="2400" dirty="0" smtClean="0"/>
              <a:t>The </a:t>
            </a:r>
            <a:r>
              <a:rPr lang="en-US" sz="2400" dirty="0"/>
              <a:t>listener will then will see that a </a:t>
            </a:r>
            <a:r>
              <a:rPr lang="en-US" sz="2400" dirty="0" err="1" smtClean="0"/>
              <a:t>conenction</a:t>
            </a:r>
            <a:r>
              <a:rPr lang="en-US" sz="2400" dirty="0" smtClean="0"/>
              <a:t> </a:t>
            </a:r>
            <a:r>
              <a:rPr lang="en-US" sz="2400" dirty="0"/>
              <a:t>is opened to the </a:t>
            </a:r>
            <a:r>
              <a:rPr lang="en-US" sz="2400" dirty="0" smtClean="0"/>
              <a:t>database</a:t>
            </a:r>
          </a:p>
          <a:p>
            <a:endParaRPr lang="en-US" sz="2400" dirty="0"/>
          </a:p>
          <a:p>
            <a:r>
              <a:rPr lang="en-US" sz="2400" dirty="0" smtClean="0"/>
              <a:t>There </a:t>
            </a:r>
            <a:r>
              <a:rPr lang="en-US" sz="2400" dirty="0"/>
              <a:t>are also lot of other parameters in the </a:t>
            </a:r>
            <a:r>
              <a:rPr lang="en-US" sz="2400" dirty="0" err="1"/>
              <a:t>sqlnet.ora</a:t>
            </a:r>
            <a:r>
              <a:rPr lang="en-US" sz="2400" dirty="0"/>
              <a:t> file that you can </a:t>
            </a:r>
            <a:r>
              <a:rPr lang="en-US" sz="2400" dirty="0" smtClean="0"/>
              <a:t>use</a:t>
            </a:r>
          </a:p>
          <a:p>
            <a:endParaRPr lang="en-US" sz="2400" dirty="0"/>
          </a:p>
          <a:p>
            <a:r>
              <a:rPr lang="en-US" sz="2400" dirty="0" smtClean="0"/>
              <a:t>This </a:t>
            </a:r>
            <a:r>
              <a:rPr lang="en-US" sz="2400" dirty="0"/>
              <a:t>file contains </a:t>
            </a:r>
            <a:r>
              <a:rPr lang="en-US" sz="2400" b="1" i="1" u="sng" dirty="0"/>
              <a:t>optional client-side network diagnostic parameters</a:t>
            </a:r>
          </a:p>
          <a:p>
            <a:endParaRPr lang="en-US" sz="2400" dirty="0" smtClean="0"/>
          </a:p>
          <a:p>
            <a:endParaRPr lang="en-US" sz="2400" dirty="0"/>
          </a:p>
          <a:p>
            <a:endParaRPr lang="en-US" sz="2400" dirty="0" smtClean="0"/>
          </a:p>
        </p:txBody>
      </p:sp>
    </p:spTree>
    <p:extLst>
      <p:ext uri="{BB962C8B-B14F-4D97-AF65-F5344CB8AC3E}">
        <p14:creationId xmlns:p14="http://schemas.microsoft.com/office/powerpoint/2010/main" val="32117108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side access to </a:t>
            </a:r>
            <a:r>
              <a:rPr lang="en-US" dirty="0" err="1" smtClean="0"/>
              <a:t>db</a:t>
            </a:r>
            <a:r>
              <a:rPr lang="en-US" dirty="0" smtClean="0"/>
              <a:t> – </a:t>
            </a:r>
            <a:r>
              <a:rPr lang="en-US" dirty="0" err="1" smtClean="0"/>
              <a:t>tnsnames.ora</a:t>
            </a:r>
            <a:r>
              <a:rPr lang="en-US" dirty="0" smtClean="0"/>
              <a:t> using Net Manager </a:t>
            </a:r>
            <a:endParaRPr lang="en-US" dirty="0"/>
          </a:p>
        </p:txBody>
      </p:sp>
      <p:sp>
        <p:nvSpPr>
          <p:cNvPr id="3" name="Content Placeholder 2"/>
          <p:cNvSpPr>
            <a:spLocks noGrp="1"/>
          </p:cNvSpPr>
          <p:nvPr>
            <p:ph sz="quarter" idx="10"/>
          </p:nvPr>
        </p:nvSpPr>
        <p:spPr/>
        <p:txBody>
          <a:bodyPr/>
          <a:lstStyle/>
          <a:p>
            <a:r>
              <a:rPr lang="en-US" b="0" dirty="0" smtClean="0"/>
              <a:t>On the client side, you run the Net Manager tool and add a service CBPCLASS, for instance</a:t>
            </a:r>
          </a:p>
          <a:p>
            <a:r>
              <a:rPr lang="en-US" b="0" dirty="0" smtClean="0"/>
              <a:t>This could be any service name, that you wish to give on the client side</a:t>
            </a:r>
          </a:p>
          <a:p>
            <a:r>
              <a:rPr lang="en-US" b="0" dirty="0" smtClean="0"/>
              <a:t>Then you provide the name of the actual </a:t>
            </a:r>
            <a:r>
              <a:rPr lang="en-US" b="0" dirty="0" err="1" smtClean="0"/>
              <a:t>db</a:t>
            </a:r>
            <a:r>
              <a:rPr lang="en-US" b="0" dirty="0" smtClean="0"/>
              <a:t> service on the server side which is CBP14X</a:t>
            </a:r>
          </a:p>
          <a:p>
            <a:r>
              <a:rPr lang="en-US" b="0" dirty="0" smtClean="0"/>
              <a:t>The </a:t>
            </a:r>
            <a:r>
              <a:rPr lang="en-US" b="0" dirty="0" err="1" smtClean="0"/>
              <a:t>tnsnames.ora</a:t>
            </a:r>
            <a:r>
              <a:rPr lang="en-US" b="0" dirty="0" smtClean="0"/>
              <a:t> file generated will thus have CBPCLASS pointing to CBP14X on the server</a:t>
            </a:r>
          </a:p>
          <a:p>
            <a:r>
              <a:rPr lang="en-US" b="0" dirty="0" smtClean="0"/>
              <a:t>You can test connection to this </a:t>
            </a:r>
            <a:r>
              <a:rPr lang="en-US" b="0" dirty="0" err="1" smtClean="0"/>
              <a:t>db</a:t>
            </a:r>
            <a:r>
              <a:rPr lang="en-US" b="0" dirty="0" smtClean="0"/>
              <a:t> service, independent of the Listener</a:t>
            </a:r>
          </a:p>
          <a:p>
            <a:endParaRPr lang="en-US" b="0" dirty="0"/>
          </a:p>
        </p:txBody>
      </p:sp>
      <p:pic>
        <p:nvPicPr>
          <p:cNvPr id="5" name="Picture 4"/>
          <p:cNvPicPr>
            <a:picLocks noChangeAspect="1"/>
          </p:cNvPicPr>
          <p:nvPr/>
        </p:nvPicPr>
        <p:blipFill>
          <a:blip r:embed="rId2"/>
          <a:stretch>
            <a:fillRect/>
          </a:stretch>
        </p:blipFill>
        <p:spPr>
          <a:xfrm>
            <a:off x="556514" y="3698428"/>
            <a:ext cx="6896100" cy="3876675"/>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rotWithShape="1">
          <a:blip r:embed="rId3"/>
          <a:srcRect r="8950" b="-587"/>
          <a:stretch/>
        </p:blipFill>
        <p:spPr>
          <a:xfrm>
            <a:off x="6333505" y="5207842"/>
            <a:ext cx="6174845" cy="40910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77081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Generating the client side </a:t>
            </a:r>
            <a:r>
              <a:rPr lang="en-US" sz="2800" dirty="0" err="1" smtClean="0"/>
              <a:t>tnsnames.ora</a:t>
            </a:r>
            <a:r>
              <a:rPr lang="en-US" sz="2800" dirty="0" smtClean="0"/>
              <a:t> file using Net Configuration Assistant</a:t>
            </a:r>
            <a:endParaRPr lang="en-US" sz="2800" dirty="0"/>
          </a:p>
        </p:txBody>
      </p:sp>
      <p:sp>
        <p:nvSpPr>
          <p:cNvPr id="3" name="Content Placeholder 2"/>
          <p:cNvSpPr>
            <a:spLocks noGrp="1"/>
          </p:cNvSpPr>
          <p:nvPr>
            <p:ph sz="quarter" idx="10"/>
          </p:nvPr>
        </p:nvSpPr>
        <p:spPr/>
        <p:txBody>
          <a:bodyPr/>
          <a:lstStyle/>
          <a:p>
            <a:r>
              <a:rPr lang="en-US" dirty="0" smtClean="0"/>
              <a:t>This is for exclusively generating the </a:t>
            </a:r>
            <a:r>
              <a:rPr lang="en-US" dirty="0" err="1" smtClean="0"/>
              <a:t>tnsnames.ora</a:t>
            </a:r>
            <a:r>
              <a:rPr lang="en-US" dirty="0" smtClean="0"/>
              <a:t> which otherwise, by default, is generated at the time of </a:t>
            </a:r>
            <a:r>
              <a:rPr lang="en-US" dirty="0" err="1" smtClean="0"/>
              <a:t>db</a:t>
            </a:r>
            <a:r>
              <a:rPr lang="en-US" dirty="0" smtClean="0"/>
              <a:t> instance creation</a:t>
            </a:r>
          </a:p>
          <a:p>
            <a:r>
              <a:rPr lang="en-US" dirty="0" smtClean="0"/>
              <a:t>This generates both </a:t>
            </a:r>
            <a:r>
              <a:rPr lang="en-US" dirty="0" err="1" smtClean="0"/>
              <a:t>tnsnames.ora</a:t>
            </a:r>
            <a:r>
              <a:rPr lang="en-US" dirty="0" smtClean="0"/>
              <a:t> and </a:t>
            </a:r>
            <a:r>
              <a:rPr lang="en-US" dirty="0" err="1" smtClean="0"/>
              <a:t>sqlnet.ora</a:t>
            </a:r>
            <a:r>
              <a:rPr lang="en-US" dirty="0" smtClean="0"/>
              <a:t> file</a:t>
            </a:r>
            <a:endParaRPr lang="en-US" dirty="0"/>
          </a:p>
        </p:txBody>
      </p:sp>
      <p:pic>
        <p:nvPicPr>
          <p:cNvPr id="4" name="Picture 3"/>
          <p:cNvPicPr>
            <a:picLocks noChangeAspect="1"/>
          </p:cNvPicPr>
          <p:nvPr/>
        </p:nvPicPr>
        <p:blipFill>
          <a:blip r:embed="rId2"/>
          <a:stretch>
            <a:fillRect/>
          </a:stretch>
        </p:blipFill>
        <p:spPr>
          <a:xfrm>
            <a:off x="1572153" y="2854853"/>
            <a:ext cx="8299980" cy="5533320"/>
          </a:xfrm>
          <a:prstGeom prst="rect">
            <a:avLst/>
          </a:prstGeom>
        </p:spPr>
      </p:pic>
    </p:spTree>
    <p:extLst>
      <p:ext uri="{BB962C8B-B14F-4D97-AF65-F5344CB8AC3E}">
        <p14:creationId xmlns:p14="http://schemas.microsoft.com/office/powerpoint/2010/main" val="20789238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2249487" y="2092852"/>
            <a:ext cx="8791046" cy="5860697"/>
          </a:xfrm>
          <a:prstGeom prst="rect">
            <a:avLst/>
          </a:prstGeom>
        </p:spPr>
      </p:pic>
      <p:sp>
        <p:nvSpPr>
          <p:cNvPr id="5" name="Title 1"/>
          <p:cNvSpPr txBox="1">
            <a:spLocks/>
          </p:cNvSpPr>
          <p:nvPr/>
        </p:nvSpPr>
        <p:spPr>
          <a:xfrm>
            <a:off x="935926" y="464617"/>
            <a:ext cx="11099959" cy="780542"/>
          </a:xfrm>
          <a:prstGeom prst="rect">
            <a:avLst/>
          </a:prstGeom>
        </p:spPr>
        <p:txBody>
          <a:bodyPr vert="horz" lIns="140397" tIns="70198" rIns="140397" bIns="70198" rtlCol="0" anchor="ctr">
            <a:no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pPr fontAlgn="auto">
              <a:spcAft>
                <a:spcPts val="0"/>
              </a:spcAft>
            </a:pPr>
            <a:r>
              <a:rPr lang="en-US" sz="2800" smtClean="0"/>
              <a:t>Generating the client side tnsnames.ora file using Net Configuration Assistant</a:t>
            </a:r>
            <a:endParaRPr lang="en-US" sz="2800"/>
          </a:p>
        </p:txBody>
      </p:sp>
    </p:spTree>
    <p:extLst>
      <p:ext uri="{BB962C8B-B14F-4D97-AF65-F5344CB8AC3E}">
        <p14:creationId xmlns:p14="http://schemas.microsoft.com/office/powerpoint/2010/main" val="8763831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b="0" dirty="0" smtClean="0"/>
              <a:t>You don’t have an option here of providing an alias service name of your choice and mapping it to the real </a:t>
            </a:r>
            <a:r>
              <a:rPr lang="en-US" b="0" dirty="0" err="1" smtClean="0"/>
              <a:t>db</a:t>
            </a:r>
            <a:r>
              <a:rPr lang="en-US" b="0" dirty="0" smtClean="0"/>
              <a:t> service</a:t>
            </a:r>
          </a:p>
          <a:p>
            <a:endParaRPr lang="en-US" b="0" dirty="0"/>
          </a:p>
        </p:txBody>
      </p:sp>
      <p:pic>
        <p:nvPicPr>
          <p:cNvPr id="4" name="Picture 3"/>
          <p:cNvPicPr>
            <a:picLocks noChangeAspect="1"/>
          </p:cNvPicPr>
          <p:nvPr/>
        </p:nvPicPr>
        <p:blipFill>
          <a:blip r:embed="rId2"/>
          <a:stretch>
            <a:fillRect/>
          </a:stretch>
        </p:blipFill>
        <p:spPr>
          <a:xfrm>
            <a:off x="1318152" y="2555931"/>
            <a:ext cx="8740247" cy="5826831"/>
          </a:xfrm>
          <a:prstGeom prst="rect">
            <a:avLst/>
          </a:prstGeom>
        </p:spPr>
      </p:pic>
      <p:sp>
        <p:nvSpPr>
          <p:cNvPr id="5" name="Title 1"/>
          <p:cNvSpPr txBox="1">
            <a:spLocks/>
          </p:cNvSpPr>
          <p:nvPr/>
        </p:nvSpPr>
        <p:spPr>
          <a:xfrm>
            <a:off x="935926" y="481550"/>
            <a:ext cx="11099959" cy="780542"/>
          </a:xfrm>
          <a:prstGeom prst="rect">
            <a:avLst/>
          </a:prstGeom>
        </p:spPr>
        <p:txBody>
          <a:bodyPr vert="horz" lIns="140397" tIns="70198" rIns="140397" bIns="70198" rtlCol="0" anchor="ctr">
            <a:no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pPr fontAlgn="auto">
              <a:spcAft>
                <a:spcPts val="0"/>
              </a:spcAft>
            </a:pPr>
            <a:r>
              <a:rPr lang="en-US" sz="2800" smtClean="0"/>
              <a:t>Generating the client side tnsnames.ora file using Net Configuration Assistant</a:t>
            </a:r>
            <a:endParaRPr lang="en-US" sz="2800"/>
          </a:p>
        </p:txBody>
      </p:sp>
    </p:spTree>
    <p:extLst>
      <p:ext uri="{BB962C8B-B14F-4D97-AF65-F5344CB8AC3E}">
        <p14:creationId xmlns:p14="http://schemas.microsoft.com/office/powerpoint/2010/main" val="25038886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1775353" y="1906587"/>
            <a:ext cx="8655579" cy="5770386"/>
          </a:xfrm>
          <a:prstGeom prst="rect">
            <a:avLst/>
          </a:prstGeom>
        </p:spPr>
      </p:pic>
      <p:sp>
        <p:nvSpPr>
          <p:cNvPr id="5" name="Title 1"/>
          <p:cNvSpPr txBox="1">
            <a:spLocks/>
          </p:cNvSpPr>
          <p:nvPr/>
        </p:nvSpPr>
        <p:spPr>
          <a:xfrm>
            <a:off x="935926" y="464617"/>
            <a:ext cx="11099959" cy="780542"/>
          </a:xfrm>
          <a:prstGeom prst="rect">
            <a:avLst/>
          </a:prstGeom>
        </p:spPr>
        <p:txBody>
          <a:bodyPr vert="horz" lIns="140397" tIns="70198" rIns="140397" bIns="70198" rtlCol="0" anchor="ctr">
            <a:no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pPr fontAlgn="auto">
              <a:spcAft>
                <a:spcPts val="0"/>
              </a:spcAft>
            </a:pPr>
            <a:r>
              <a:rPr lang="en-US" sz="2800" smtClean="0"/>
              <a:t>Generating the client side tnsnames.ora file using Net Configuration Assistant</a:t>
            </a:r>
            <a:endParaRPr lang="en-US" sz="2800"/>
          </a:p>
        </p:txBody>
      </p:sp>
    </p:spTree>
    <p:extLst>
      <p:ext uri="{BB962C8B-B14F-4D97-AF65-F5344CB8AC3E}">
        <p14:creationId xmlns:p14="http://schemas.microsoft.com/office/powerpoint/2010/main" val="17123272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b="0" dirty="0" smtClean="0"/>
              <a:t>Note:  You can still perform a test, independent of the Listener.</a:t>
            </a:r>
            <a:endParaRPr lang="en-US" b="0" dirty="0"/>
          </a:p>
        </p:txBody>
      </p:sp>
      <p:pic>
        <p:nvPicPr>
          <p:cNvPr id="4" name="Picture 3"/>
          <p:cNvPicPr>
            <a:picLocks noChangeAspect="1"/>
          </p:cNvPicPr>
          <p:nvPr/>
        </p:nvPicPr>
        <p:blipFill>
          <a:blip r:embed="rId2"/>
          <a:stretch>
            <a:fillRect/>
          </a:stretch>
        </p:blipFill>
        <p:spPr>
          <a:xfrm>
            <a:off x="1064153" y="2618548"/>
            <a:ext cx="8951121" cy="5967414"/>
          </a:xfrm>
          <a:prstGeom prst="rect">
            <a:avLst/>
          </a:prstGeom>
        </p:spPr>
      </p:pic>
      <p:sp>
        <p:nvSpPr>
          <p:cNvPr id="5" name="Title 1"/>
          <p:cNvSpPr txBox="1">
            <a:spLocks/>
          </p:cNvSpPr>
          <p:nvPr/>
        </p:nvSpPr>
        <p:spPr>
          <a:xfrm>
            <a:off x="935926" y="464617"/>
            <a:ext cx="11099959" cy="780542"/>
          </a:xfrm>
          <a:prstGeom prst="rect">
            <a:avLst/>
          </a:prstGeom>
        </p:spPr>
        <p:txBody>
          <a:bodyPr vert="horz" lIns="140397" tIns="70198" rIns="140397" bIns="70198" rtlCol="0" anchor="ctr">
            <a:no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pPr fontAlgn="auto">
              <a:spcAft>
                <a:spcPts val="0"/>
              </a:spcAft>
            </a:pPr>
            <a:r>
              <a:rPr lang="en-US" sz="2800" smtClean="0"/>
              <a:t>Generating the client side tnsnames.ora file using Net Configuration Assistant</a:t>
            </a:r>
            <a:endParaRPr lang="en-US" sz="2800"/>
          </a:p>
        </p:txBody>
      </p:sp>
    </p:spTree>
    <p:extLst>
      <p:ext uri="{BB962C8B-B14F-4D97-AF65-F5344CB8AC3E}">
        <p14:creationId xmlns:p14="http://schemas.microsoft.com/office/powerpoint/2010/main" val="27545507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b="0" dirty="0" smtClean="0"/>
              <a:t>By default the  </a:t>
            </a:r>
            <a:r>
              <a:rPr lang="en-US" b="0" dirty="0" err="1" smtClean="0"/>
              <a:t>scott</a:t>
            </a:r>
            <a:r>
              <a:rPr lang="en-US" b="0" dirty="0" smtClean="0"/>
              <a:t>/tiger log in will not work. You need to change it to system.3Dplm123#</a:t>
            </a:r>
            <a:endParaRPr lang="en-US" b="0" dirty="0"/>
          </a:p>
        </p:txBody>
      </p:sp>
      <p:pic>
        <p:nvPicPr>
          <p:cNvPr id="4" name="Picture 3"/>
          <p:cNvPicPr>
            <a:picLocks noChangeAspect="1"/>
          </p:cNvPicPr>
          <p:nvPr/>
        </p:nvPicPr>
        <p:blipFill>
          <a:blip r:embed="rId2"/>
          <a:stretch>
            <a:fillRect/>
          </a:stretch>
        </p:blipFill>
        <p:spPr>
          <a:xfrm>
            <a:off x="1412345" y="2267478"/>
            <a:ext cx="9492721" cy="6117531"/>
          </a:xfrm>
          <a:prstGeom prst="rect">
            <a:avLst/>
          </a:prstGeom>
        </p:spPr>
      </p:pic>
      <p:sp>
        <p:nvSpPr>
          <p:cNvPr id="5" name="Title 1"/>
          <p:cNvSpPr txBox="1">
            <a:spLocks/>
          </p:cNvSpPr>
          <p:nvPr/>
        </p:nvSpPr>
        <p:spPr>
          <a:xfrm>
            <a:off x="935926" y="464617"/>
            <a:ext cx="11099959" cy="780542"/>
          </a:xfrm>
          <a:prstGeom prst="rect">
            <a:avLst/>
          </a:prstGeom>
        </p:spPr>
        <p:txBody>
          <a:bodyPr vert="horz" lIns="140397" tIns="70198" rIns="140397" bIns="70198" rtlCol="0" anchor="ctr">
            <a:no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pPr fontAlgn="auto">
              <a:spcAft>
                <a:spcPts val="0"/>
              </a:spcAft>
            </a:pPr>
            <a:r>
              <a:rPr lang="en-US" sz="2800" smtClean="0"/>
              <a:t>Generating the client side tnsnames.ora file using Net Configuration Assistant</a:t>
            </a:r>
            <a:endParaRPr lang="en-US" sz="2800"/>
          </a:p>
        </p:txBody>
      </p:sp>
    </p:spTree>
    <p:extLst>
      <p:ext uri="{BB962C8B-B14F-4D97-AF65-F5344CB8AC3E}">
        <p14:creationId xmlns:p14="http://schemas.microsoft.com/office/powerpoint/2010/main" val="36551330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This test is the client side connection which succeeds</a:t>
            </a:r>
          </a:p>
        </p:txBody>
      </p:sp>
      <p:pic>
        <p:nvPicPr>
          <p:cNvPr id="4" name="Picture 3"/>
          <p:cNvPicPr>
            <a:picLocks noChangeAspect="1"/>
          </p:cNvPicPr>
          <p:nvPr/>
        </p:nvPicPr>
        <p:blipFill>
          <a:blip r:embed="rId2"/>
          <a:stretch>
            <a:fillRect/>
          </a:stretch>
        </p:blipFill>
        <p:spPr>
          <a:xfrm>
            <a:off x="1250419" y="2179309"/>
            <a:ext cx="9637714" cy="6425143"/>
          </a:xfrm>
          <a:prstGeom prst="rect">
            <a:avLst/>
          </a:prstGeom>
        </p:spPr>
      </p:pic>
      <p:sp>
        <p:nvSpPr>
          <p:cNvPr id="5" name="Title 1"/>
          <p:cNvSpPr txBox="1">
            <a:spLocks/>
          </p:cNvSpPr>
          <p:nvPr/>
        </p:nvSpPr>
        <p:spPr>
          <a:xfrm>
            <a:off x="935926" y="464617"/>
            <a:ext cx="11099959" cy="780542"/>
          </a:xfrm>
          <a:prstGeom prst="rect">
            <a:avLst/>
          </a:prstGeom>
        </p:spPr>
        <p:txBody>
          <a:bodyPr vert="horz" lIns="140397" tIns="70198" rIns="140397" bIns="70198" rtlCol="0" anchor="ctr">
            <a:no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pPr fontAlgn="auto">
              <a:spcAft>
                <a:spcPts val="0"/>
              </a:spcAft>
            </a:pPr>
            <a:r>
              <a:rPr lang="en-US" sz="2800" smtClean="0"/>
              <a:t>Generating the client side tnsnames.ora file using Net Configuration Assistant</a:t>
            </a:r>
            <a:endParaRPr lang="en-US" sz="2800"/>
          </a:p>
        </p:txBody>
      </p:sp>
    </p:spTree>
    <p:extLst>
      <p:ext uri="{BB962C8B-B14F-4D97-AF65-F5344CB8AC3E}">
        <p14:creationId xmlns:p14="http://schemas.microsoft.com/office/powerpoint/2010/main" val="21991451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1064153" y="2262187"/>
            <a:ext cx="9366780" cy="6244520"/>
          </a:xfrm>
          <a:prstGeom prst="rect">
            <a:avLst/>
          </a:prstGeom>
        </p:spPr>
      </p:pic>
      <p:sp>
        <p:nvSpPr>
          <p:cNvPr id="5" name="Title 1"/>
          <p:cNvSpPr txBox="1">
            <a:spLocks/>
          </p:cNvSpPr>
          <p:nvPr/>
        </p:nvSpPr>
        <p:spPr>
          <a:xfrm>
            <a:off x="935926" y="464617"/>
            <a:ext cx="11099959" cy="780542"/>
          </a:xfrm>
          <a:prstGeom prst="rect">
            <a:avLst/>
          </a:prstGeom>
        </p:spPr>
        <p:txBody>
          <a:bodyPr vert="horz" lIns="140397" tIns="70198" rIns="140397" bIns="70198" rtlCol="0" anchor="ctr">
            <a:no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pPr fontAlgn="auto">
              <a:spcAft>
                <a:spcPts val="0"/>
              </a:spcAft>
            </a:pPr>
            <a:r>
              <a:rPr lang="en-US" sz="2800" smtClean="0"/>
              <a:t>Generating the client side tnsnames.ora file using Net Configuration Assistant</a:t>
            </a:r>
            <a:endParaRPr lang="en-US" sz="2800"/>
          </a:p>
        </p:txBody>
      </p:sp>
    </p:spTree>
    <p:extLst>
      <p:ext uri="{BB962C8B-B14F-4D97-AF65-F5344CB8AC3E}">
        <p14:creationId xmlns:p14="http://schemas.microsoft.com/office/powerpoint/2010/main" val="13315990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Oracle DB Instance</a:t>
            </a:r>
            <a:endParaRPr lang="en-US" dirty="0"/>
          </a:p>
        </p:txBody>
      </p:sp>
      <p:sp>
        <p:nvSpPr>
          <p:cNvPr id="3" name="Text Placeholder 2"/>
          <p:cNvSpPr>
            <a:spLocks noGrp="1"/>
          </p:cNvSpPr>
          <p:nvPr>
            <p:ph type="body" sz="quarter" idx="10"/>
          </p:nvPr>
        </p:nvSpPr>
        <p:spPr/>
        <p:txBody>
          <a:bodyPr/>
          <a:lstStyle/>
          <a:p>
            <a:pPr marL="0" indent="0">
              <a:buNone/>
            </a:pPr>
            <a:endParaRPr lang="en-US" dirty="0" smtClean="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Launch the Database Configuration Assistant to create a </a:t>
            </a:r>
            <a:r>
              <a:rPr lang="en-US" dirty="0" err="1" smtClean="0"/>
              <a:t>db</a:t>
            </a:r>
            <a:r>
              <a:rPr lang="en-US" dirty="0" smtClean="0"/>
              <a:t> instance</a:t>
            </a:r>
            <a:br>
              <a:rPr lang="en-US" dirty="0" smtClean="0"/>
            </a:br>
            <a:r>
              <a:rPr lang="en-US" dirty="0" smtClean="0"/>
              <a:t>Hover your mouse over it to note the path at which this tool is installed</a:t>
            </a:r>
            <a:br>
              <a:rPr lang="en-US" dirty="0" smtClean="0"/>
            </a:br>
            <a:r>
              <a:rPr lang="en-US" dirty="0" smtClean="0"/>
              <a:t>in your oracle server path</a:t>
            </a:r>
          </a:p>
          <a:p>
            <a:endParaRPr lang="en-US" dirty="0" smtClean="0"/>
          </a:p>
          <a:p>
            <a:r>
              <a:rPr lang="en-US" dirty="0" smtClean="0"/>
              <a:t>The oracle server also encompasses the oracle client installation</a:t>
            </a:r>
          </a:p>
          <a:p>
            <a:endParaRPr lang="en-US" dirty="0" smtClean="0"/>
          </a:p>
          <a:p>
            <a:r>
              <a:rPr lang="en-US" dirty="0" smtClean="0"/>
              <a:t>So if ENOVIA is accessed from the same machine where the server </a:t>
            </a:r>
            <a:br>
              <a:rPr lang="en-US" dirty="0" smtClean="0"/>
            </a:br>
            <a:r>
              <a:rPr lang="en-US" dirty="0" smtClean="0"/>
              <a:t>installation exists, the oracle server installation suffices</a:t>
            </a:r>
          </a:p>
          <a:p>
            <a:endParaRPr lang="en-US" dirty="0" smtClean="0"/>
          </a:p>
          <a:p>
            <a:r>
              <a:rPr lang="en-US" dirty="0" smtClean="0"/>
              <a:t>While, in the other scenario wherein ENOVIA is being accessed from a</a:t>
            </a:r>
            <a:br>
              <a:rPr lang="en-US" dirty="0" smtClean="0"/>
            </a:br>
            <a:r>
              <a:rPr lang="en-US" dirty="0" smtClean="0"/>
              <a:t>different (client) machine, an Oracle Client installation is required</a:t>
            </a:r>
            <a:br>
              <a:rPr lang="en-US" dirty="0" smtClean="0"/>
            </a:br>
            <a:r>
              <a:rPr lang="en-US" dirty="0" smtClean="0"/>
              <a:t>The figure shows the Oracle Client installation as well, immediately above</a:t>
            </a:r>
            <a:br>
              <a:rPr lang="en-US" dirty="0" smtClean="0"/>
            </a:br>
            <a:r>
              <a:rPr lang="en-US" dirty="0" smtClean="0"/>
              <a:t>the Oracle server, but in our case this is redundant</a:t>
            </a:r>
          </a:p>
          <a:p>
            <a:endParaRPr lang="en-US" dirty="0"/>
          </a:p>
        </p:txBody>
      </p:sp>
      <p:sp>
        <p:nvSpPr>
          <p:cNvPr id="4" name="Can 3"/>
          <p:cNvSpPr/>
          <p:nvPr/>
        </p:nvSpPr>
        <p:spPr>
          <a:xfrm>
            <a:off x="1601559" y="1887794"/>
            <a:ext cx="2215165" cy="2162580"/>
          </a:xfrm>
          <a:prstGeom prst="can">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dirty="0" smtClean="0">
                <a:solidFill>
                  <a:srgbClr val="FFFF00"/>
                </a:solidFill>
              </a:rPr>
              <a:t>Oracle DB</a:t>
            </a:r>
            <a:r>
              <a:rPr lang="en-US" dirty="0" smtClean="0">
                <a:solidFill>
                  <a:srgbClr val="FFFF00"/>
                </a:solidFill>
              </a:rPr>
              <a:t/>
            </a:r>
            <a:br>
              <a:rPr lang="en-US" dirty="0" smtClean="0">
                <a:solidFill>
                  <a:srgbClr val="FFFF00"/>
                </a:solidFill>
              </a:rPr>
            </a:br>
            <a:r>
              <a:rPr lang="en-US" sz="2000" dirty="0" smtClean="0">
                <a:solidFill>
                  <a:srgbClr val="FFFF00"/>
                </a:solidFill>
              </a:rPr>
              <a:t>ENOVDB2012 </a:t>
            </a:r>
            <a:r>
              <a:rPr lang="en-US" dirty="0" smtClean="0">
                <a:solidFill>
                  <a:srgbClr val="FFFF00"/>
                </a:solidFill>
              </a:rPr>
              <a:t>(</a:t>
            </a:r>
            <a:r>
              <a:rPr lang="en-US" dirty="0" err="1" smtClean="0">
                <a:solidFill>
                  <a:srgbClr val="FFFF00"/>
                </a:solidFill>
              </a:rPr>
              <a:t>db</a:t>
            </a:r>
            <a:r>
              <a:rPr lang="en-US" dirty="0" smtClean="0">
                <a:solidFill>
                  <a:srgbClr val="FFFF00"/>
                </a:solidFill>
              </a:rPr>
              <a:t> Instance)</a:t>
            </a:r>
            <a:endParaRPr lang="en-US" dirty="0">
              <a:solidFill>
                <a:srgbClr val="FFFF00"/>
              </a:solidFill>
            </a:endParaRPr>
          </a:p>
        </p:txBody>
      </p:sp>
      <p:sp>
        <p:nvSpPr>
          <p:cNvPr id="5" name="Can 4"/>
          <p:cNvSpPr/>
          <p:nvPr/>
        </p:nvSpPr>
        <p:spPr>
          <a:xfrm>
            <a:off x="1424160" y="1147869"/>
            <a:ext cx="5190186" cy="3055421"/>
          </a:xfrm>
          <a:prstGeom prst="can">
            <a:avLst/>
          </a:prstGeom>
          <a:gradFill>
            <a:gsLst>
              <a:gs pos="83000">
                <a:schemeClr val="accent4">
                  <a:alpha val="24000"/>
                </a:schemeClr>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rgbClr val="3F0077"/>
                </a:solidFill>
              </a:rPr>
              <a:t>		ENOVIA Server</a:t>
            </a:r>
            <a:endParaRPr lang="en-US" dirty="0">
              <a:solidFill>
                <a:srgbClr val="3F0077"/>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2045" y="5119296"/>
            <a:ext cx="2982732" cy="377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7"/>
          <p:cNvSpPr/>
          <p:nvPr/>
        </p:nvSpPr>
        <p:spPr>
          <a:xfrm>
            <a:off x="8989454" y="5009881"/>
            <a:ext cx="1983346" cy="553791"/>
          </a:xfrm>
          <a:prstGeom prst="roundRect">
            <a:avLst/>
          </a:prstGeom>
          <a:solidFill>
            <a:srgbClr val="92D050">
              <a:alpha val="49000"/>
            </a:srgbClr>
          </a:solidFill>
          <a:ln w="28575">
            <a:solidFill>
              <a:schemeClr val="accent2"/>
            </a:solidFill>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057832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1081086" y="2228320"/>
            <a:ext cx="8570913" cy="5713942"/>
          </a:xfrm>
          <a:prstGeom prst="rect">
            <a:avLst/>
          </a:prstGeom>
        </p:spPr>
      </p:pic>
      <p:sp>
        <p:nvSpPr>
          <p:cNvPr id="5" name="Title 1"/>
          <p:cNvSpPr txBox="1">
            <a:spLocks/>
          </p:cNvSpPr>
          <p:nvPr/>
        </p:nvSpPr>
        <p:spPr>
          <a:xfrm>
            <a:off x="935926" y="464617"/>
            <a:ext cx="11099959" cy="780542"/>
          </a:xfrm>
          <a:prstGeom prst="rect">
            <a:avLst/>
          </a:prstGeom>
        </p:spPr>
        <p:txBody>
          <a:bodyPr vert="horz" lIns="140397" tIns="70198" rIns="140397" bIns="70198" rtlCol="0" anchor="ctr">
            <a:no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pPr fontAlgn="auto">
              <a:spcAft>
                <a:spcPts val="0"/>
              </a:spcAft>
            </a:pPr>
            <a:r>
              <a:rPr lang="en-US" sz="2800" smtClean="0"/>
              <a:t>Generating the client side tnsnames.ora file using Net Configuration Assistant</a:t>
            </a:r>
            <a:endParaRPr lang="en-US" sz="2800"/>
          </a:p>
        </p:txBody>
      </p:sp>
    </p:spTree>
    <p:extLst>
      <p:ext uri="{BB962C8B-B14F-4D97-AF65-F5344CB8AC3E}">
        <p14:creationId xmlns:p14="http://schemas.microsoft.com/office/powerpoint/2010/main" val="4825288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1216553" y="1940452"/>
            <a:ext cx="8976523" cy="5984348"/>
          </a:xfrm>
          <a:prstGeom prst="rect">
            <a:avLst/>
          </a:prstGeom>
        </p:spPr>
      </p:pic>
      <p:sp>
        <p:nvSpPr>
          <p:cNvPr id="5" name="Title 1"/>
          <p:cNvSpPr txBox="1">
            <a:spLocks/>
          </p:cNvSpPr>
          <p:nvPr/>
        </p:nvSpPr>
        <p:spPr>
          <a:xfrm>
            <a:off x="986726" y="780542"/>
            <a:ext cx="11099959" cy="780542"/>
          </a:xfrm>
          <a:prstGeom prst="rect">
            <a:avLst/>
          </a:prstGeom>
        </p:spPr>
        <p:txBody>
          <a:bodyPr vert="horz" lIns="140397" tIns="70198" rIns="140397" bIns="70198" rtlCol="0" anchor="ctr">
            <a:no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pPr fontAlgn="auto">
              <a:spcAft>
                <a:spcPts val="0"/>
              </a:spcAft>
            </a:pPr>
            <a:r>
              <a:rPr lang="en-US" sz="2800" dirty="0" smtClean="0"/>
              <a:t>Generating the client side </a:t>
            </a:r>
            <a:r>
              <a:rPr lang="en-US" sz="2800" dirty="0" err="1" smtClean="0"/>
              <a:t>tnsnames.ora</a:t>
            </a:r>
            <a:r>
              <a:rPr lang="en-US" sz="2800" dirty="0" smtClean="0"/>
              <a:t> file using Net Configuration Assistant</a:t>
            </a:r>
            <a:endParaRPr lang="en-US" sz="2800" dirty="0"/>
          </a:p>
        </p:txBody>
      </p:sp>
    </p:spTree>
    <p:extLst>
      <p:ext uri="{BB962C8B-B14F-4D97-AF65-F5344CB8AC3E}">
        <p14:creationId xmlns:p14="http://schemas.microsoft.com/office/powerpoint/2010/main" val="32361047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b="0" dirty="0" smtClean="0"/>
              <a:t>It lists all the </a:t>
            </a:r>
            <a:r>
              <a:rPr lang="en-US" b="0" dirty="0" err="1" smtClean="0"/>
              <a:t>db</a:t>
            </a:r>
            <a:r>
              <a:rPr lang="en-US" b="0" dirty="0" smtClean="0"/>
              <a:t> services hosted on the server machines which client needs access to</a:t>
            </a:r>
          </a:p>
          <a:p>
            <a:endParaRPr lang="en-US" b="0" dirty="0"/>
          </a:p>
          <a:p>
            <a:endParaRPr lang="en-US" b="0" dirty="0" smtClean="0"/>
          </a:p>
          <a:p>
            <a:endParaRPr lang="en-US" b="0" dirty="0"/>
          </a:p>
          <a:p>
            <a:endParaRPr lang="en-US" b="0" dirty="0" smtClean="0"/>
          </a:p>
          <a:p>
            <a:endParaRPr lang="en-US" b="0" dirty="0"/>
          </a:p>
          <a:p>
            <a:endParaRPr lang="en-US" b="0" dirty="0" smtClean="0"/>
          </a:p>
          <a:p>
            <a:endParaRPr lang="en-US" b="0" dirty="0"/>
          </a:p>
          <a:p>
            <a:endParaRPr lang="en-US" b="0" dirty="0" smtClean="0"/>
          </a:p>
          <a:p>
            <a:endParaRPr lang="en-US" b="0" dirty="0"/>
          </a:p>
          <a:p>
            <a:endParaRPr lang="en-US" b="0" dirty="0" smtClean="0"/>
          </a:p>
          <a:p>
            <a:endParaRPr lang="en-US" b="0" dirty="0"/>
          </a:p>
          <a:p>
            <a:endParaRPr lang="en-US" b="0" dirty="0" smtClean="0"/>
          </a:p>
          <a:p>
            <a:r>
              <a:rPr lang="en-US" b="0" dirty="0" err="1" smtClean="0"/>
              <a:t>Sqlplus</a:t>
            </a:r>
            <a:r>
              <a:rPr lang="en-US" b="0" dirty="0" smtClean="0"/>
              <a:t> system/3Dplm123#@CBPCLASS</a:t>
            </a:r>
          </a:p>
          <a:p>
            <a:endParaRPr lang="en-US" b="0" dirty="0"/>
          </a:p>
          <a:p>
            <a:endParaRPr lang="en-US" b="0" dirty="0"/>
          </a:p>
        </p:txBody>
      </p:sp>
      <p:sp>
        <p:nvSpPr>
          <p:cNvPr id="7" name="Title 1"/>
          <p:cNvSpPr txBox="1">
            <a:spLocks/>
          </p:cNvSpPr>
          <p:nvPr/>
        </p:nvSpPr>
        <p:spPr>
          <a:xfrm>
            <a:off x="935926" y="464617"/>
            <a:ext cx="11099959" cy="780542"/>
          </a:xfrm>
          <a:prstGeom prst="rect">
            <a:avLst/>
          </a:prstGeom>
        </p:spPr>
        <p:txBody>
          <a:bodyPr vert="horz" lIns="140397" tIns="70198" rIns="140397" bIns="70198" rtlCol="0" anchor="ctr">
            <a:no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pPr fontAlgn="auto">
              <a:spcAft>
                <a:spcPts val="0"/>
              </a:spcAft>
            </a:pPr>
            <a:r>
              <a:rPr lang="en-US" sz="2800" dirty="0" smtClean="0"/>
              <a:t>The </a:t>
            </a:r>
            <a:r>
              <a:rPr lang="en-US" sz="2800" dirty="0" err="1" smtClean="0"/>
              <a:t>tnsnames.ora</a:t>
            </a:r>
            <a:r>
              <a:rPr lang="en-US" sz="2800" dirty="0" smtClean="0"/>
              <a:t> client side file contents &amp; connection using SQL prompt</a:t>
            </a:r>
            <a:endParaRPr lang="en-US" sz="2800" dirty="0"/>
          </a:p>
        </p:txBody>
      </p:sp>
      <p:pic>
        <p:nvPicPr>
          <p:cNvPr id="8" name="Picture 7"/>
          <p:cNvPicPr>
            <a:picLocks noChangeAspect="1"/>
          </p:cNvPicPr>
          <p:nvPr/>
        </p:nvPicPr>
        <p:blipFill>
          <a:blip r:embed="rId2"/>
          <a:stretch>
            <a:fillRect/>
          </a:stretch>
        </p:blipFill>
        <p:spPr>
          <a:xfrm>
            <a:off x="1283227" y="2171171"/>
            <a:ext cx="7149573" cy="417975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2819628" y="7146708"/>
            <a:ext cx="8826792" cy="22350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608959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Oracle DB Connection (1/2)</a:t>
            </a:r>
            <a:endParaRPr lang="en-US" dirty="0"/>
          </a:p>
        </p:txBody>
      </p:sp>
      <p:sp>
        <p:nvSpPr>
          <p:cNvPr id="3" name="Text Placeholder 2"/>
          <p:cNvSpPr>
            <a:spLocks noGrp="1"/>
          </p:cNvSpPr>
          <p:nvPr>
            <p:ph type="body" sz="quarter" idx="10"/>
          </p:nvPr>
        </p:nvSpPr>
        <p:spPr/>
        <p:txBody>
          <a:bodyPr/>
          <a:lstStyle/>
          <a:p>
            <a:r>
              <a:rPr lang="en-US" dirty="0" smtClean="0"/>
              <a:t>Connecting to my oracle </a:t>
            </a:r>
            <a:r>
              <a:rPr lang="en-US" dirty="0" err="1" smtClean="0"/>
              <a:t>db</a:t>
            </a:r>
            <a:r>
              <a:rPr lang="en-US" dirty="0" smtClean="0"/>
              <a:t> instance using the Oracle super user sys credentials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Connecting to my oracle </a:t>
            </a:r>
            <a:r>
              <a:rPr lang="en-US" dirty="0" err="1" smtClean="0"/>
              <a:t>db</a:t>
            </a:r>
            <a:r>
              <a:rPr lang="en-US" dirty="0" smtClean="0"/>
              <a:t> instance using the Oracle super-user sys credentials but not as </a:t>
            </a:r>
            <a:r>
              <a:rPr lang="en-US" dirty="0" err="1" smtClean="0"/>
              <a:t>sysdba</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2400" dirty="0" smtClean="0">
              <a:solidFill>
                <a:srgbClr val="C00000"/>
              </a:solidFill>
            </a:endParaRPr>
          </a:p>
          <a:p>
            <a:endParaRPr lang="en-US" sz="2400" dirty="0">
              <a:solidFill>
                <a:srgbClr val="C00000"/>
              </a:solidFill>
            </a:endParaRPr>
          </a:p>
          <a:p>
            <a:r>
              <a:rPr lang="en-US" sz="2400" dirty="0" smtClean="0">
                <a:solidFill>
                  <a:srgbClr val="C00000"/>
                </a:solidFill>
              </a:rPr>
              <a:t>Failure </a:t>
            </a:r>
            <a:r>
              <a:rPr lang="en-US" sz="2400" dirty="0">
                <a:solidFill>
                  <a:srgbClr val="C00000"/>
                </a:solidFill>
              </a:rPr>
              <a:t>encountered </a:t>
            </a:r>
            <a:r>
              <a:rPr lang="en-US" sz="2400" dirty="0" smtClean="0">
                <a:solidFill>
                  <a:srgbClr val="C00000"/>
                </a:solidFill>
              </a:rPr>
              <a:t>since connection as sys should be as </a:t>
            </a:r>
            <a:r>
              <a:rPr lang="en-US" sz="2400" dirty="0" err="1" smtClean="0">
                <a:solidFill>
                  <a:srgbClr val="C00000"/>
                </a:solidFill>
              </a:rPr>
              <a:t>sysdba</a:t>
            </a:r>
            <a:r>
              <a:rPr lang="en-US" sz="2400" dirty="0" smtClean="0">
                <a:solidFill>
                  <a:srgbClr val="C00000"/>
                </a:solidFill>
              </a:rPr>
              <a:t>, necessarily</a:t>
            </a:r>
            <a:endParaRPr lang="en-US" sz="2400" dirty="0">
              <a:solidFill>
                <a:srgbClr val="C00000"/>
              </a:solidFill>
            </a:endParaRPr>
          </a:p>
          <a:p>
            <a:endParaRPr lang="en-US" dirty="0" smtClean="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914" y="2076786"/>
            <a:ext cx="9415650" cy="225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2794717" y="1960900"/>
            <a:ext cx="4636394" cy="540912"/>
          </a:xfrm>
          <a:prstGeom prst="roundRect">
            <a:avLst/>
          </a:prstGeom>
          <a:ln w="539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F0077"/>
              </a:solidFill>
            </a:endParaRP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914" y="5201465"/>
            <a:ext cx="8524089" cy="1797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ed Rectangle 9"/>
          <p:cNvSpPr/>
          <p:nvPr/>
        </p:nvSpPr>
        <p:spPr>
          <a:xfrm>
            <a:off x="2794717" y="5194282"/>
            <a:ext cx="4301542" cy="540912"/>
          </a:xfrm>
          <a:prstGeom prst="roundRect">
            <a:avLst/>
          </a:prstGeom>
          <a:ln w="539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F0077"/>
              </a:solidFill>
            </a:endParaRPr>
          </a:p>
        </p:txBody>
      </p:sp>
      <p:sp>
        <p:nvSpPr>
          <p:cNvPr id="11" name="Rounded Rectangle 10"/>
          <p:cNvSpPr/>
          <p:nvPr/>
        </p:nvSpPr>
        <p:spPr>
          <a:xfrm>
            <a:off x="1092560" y="6298934"/>
            <a:ext cx="7523406" cy="540912"/>
          </a:xfrm>
          <a:prstGeom prst="roundRect">
            <a:avLst/>
          </a:prstGeom>
          <a:ln w="539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F0077"/>
              </a:solidFill>
            </a:endParaRPr>
          </a:p>
        </p:txBody>
      </p:sp>
    </p:spTree>
    <p:extLst>
      <p:ext uri="{BB962C8B-B14F-4D97-AF65-F5344CB8AC3E}">
        <p14:creationId xmlns:p14="http://schemas.microsoft.com/office/powerpoint/2010/main" val="36136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9" end="19"/>
                                            </p:txEl>
                                          </p:spTgt>
                                        </p:tgtEl>
                                        <p:attrNameLst>
                                          <p:attrName>style.visibility</p:attrName>
                                        </p:attrNameLst>
                                      </p:cBhvr>
                                      <p:to>
                                        <p:strVal val="visible"/>
                                      </p:to>
                                    </p:set>
                                    <p:animEffect transition="in" filter="fade">
                                      <p:cBhvr>
                                        <p:cTn id="7" dur="1000"/>
                                        <p:tgtEl>
                                          <p:spTgt spid="3">
                                            <p:txEl>
                                              <p:pRg st="19" end="19"/>
                                            </p:txEl>
                                          </p:spTgt>
                                        </p:tgtEl>
                                      </p:cBhvr>
                                    </p:animEffect>
                                    <p:anim calcmode="lin" valueType="num">
                                      <p:cBhvr>
                                        <p:cTn id="8" dur="1000" fill="hold"/>
                                        <p:tgtEl>
                                          <p:spTgt spid="3">
                                            <p:txEl>
                                              <p:pRg st="19" end="19"/>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9" end="1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the Oracle DB </a:t>
            </a:r>
            <a:r>
              <a:rPr lang="en-US" dirty="0" smtClean="0"/>
              <a:t>Connection (2/2)</a:t>
            </a:r>
            <a:endParaRPr lang="en-US" dirty="0"/>
          </a:p>
        </p:txBody>
      </p:sp>
      <p:sp>
        <p:nvSpPr>
          <p:cNvPr id="3" name="Text Placeholder 2"/>
          <p:cNvSpPr>
            <a:spLocks noGrp="1"/>
          </p:cNvSpPr>
          <p:nvPr>
            <p:ph type="body" sz="quarter" idx="10"/>
          </p:nvPr>
        </p:nvSpPr>
        <p:spPr/>
        <p:txBody>
          <a:bodyPr/>
          <a:lstStyle/>
          <a:p>
            <a:r>
              <a:rPr lang="en-US" dirty="0" smtClean="0"/>
              <a:t>Connecting to my oracle </a:t>
            </a:r>
            <a:r>
              <a:rPr lang="en-US" dirty="0" err="1" smtClean="0"/>
              <a:t>db</a:t>
            </a:r>
            <a:r>
              <a:rPr lang="en-US" dirty="0" smtClean="0"/>
              <a:t> instance as system (</a:t>
            </a:r>
            <a:r>
              <a:rPr lang="en-US" b="1" i="1" dirty="0" smtClean="0">
                <a:solidFill>
                  <a:srgbClr val="C00000"/>
                </a:solidFill>
              </a:rPr>
              <a:t>alternative oracle user, not super-user note</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Connecting to my oracle </a:t>
            </a:r>
            <a:r>
              <a:rPr lang="en-US" dirty="0" err="1" smtClean="0"/>
              <a:t>db</a:t>
            </a:r>
            <a:r>
              <a:rPr lang="en-US" dirty="0" smtClean="0"/>
              <a:t> instance as an </a:t>
            </a:r>
            <a:r>
              <a:rPr lang="en-US" dirty="0" err="1" smtClean="0"/>
              <a:t>enovia</a:t>
            </a:r>
            <a:r>
              <a:rPr lang="en-US" dirty="0" smtClean="0"/>
              <a:t> user (the one explicitly created for your BPS and other ENOVIA Centrals installation, in the steps that will follow)</a:t>
            </a:r>
            <a:endParaRPr 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017" y="2063946"/>
            <a:ext cx="10634657" cy="2799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017" y="6142751"/>
            <a:ext cx="9569202" cy="2430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p:nvSpPr>
        <p:spPr>
          <a:xfrm>
            <a:off x="2446988" y="1952551"/>
            <a:ext cx="5228820" cy="661859"/>
          </a:xfrm>
          <a:prstGeom prst="roundRect">
            <a:avLst/>
          </a:prstGeom>
          <a:ln w="539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F0077"/>
              </a:solidFill>
            </a:endParaRPr>
          </a:p>
        </p:txBody>
      </p:sp>
      <p:sp>
        <p:nvSpPr>
          <p:cNvPr id="7" name="Rounded Rectangle 6"/>
          <p:cNvSpPr/>
          <p:nvPr/>
        </p:nvSpPr>
        <p:spPr>
          <a:xfrm>
            <a:off x="2176531" y="6031232"/>
            <a:ext cx="4687908" cy="661859"/>
          </a:xfrm>
          <a:prstGeom prst="roundRect">
            <a:avLst/>
          </a:prstGeom>
          <a:ln w="539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F0077"/>
              </a:solidFill>
            </a:endParaRPr>
          </a:p>
        </p:txBody>
      </p:sp>
    </p:spTree>
    <p:extLst>
      <p:ext uri="{BB962C8B-B14F-4D97-AF65-F5344CB8AC3E}">
        <p14:creationId xmlns:p14="http://schemas.microsoft.com/office/powerpoint/2010/main" val="9066830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Backup ENOVIA DB – The </a:t>
            </a:r>
            <a:r>
              <a:rPr lang="en-US" dirty="0" err="1" smtClean="0"/>
              <a:t>expdp</a:t>
            </a:r>
            <a:r>
              <a:rPr lang="en-US" dirty="0" smtClean="0"/>
              <a:t> Command</a:t>
            </a:r>
            <a:endParaRPr lang="en-US" dirty="0"/>
          </a:p>
        </p:txBody>
      </p:sp>
      <p:sp>
        <p:nvSpPr>
          <p:cNvPr id="2" name="Text Placeholder 1"/>
          <p:cNvSpPr>
            <a:spLocks noGrp="1"/>
          </p:cNvSpPr>
          <p:nvPr>
            <p:ph type="body" sz="quarter" idx="10"/>
          </p:nvPr>
        </p:nvSpPr>
        <p:spPr/>
        <p:txBody>
          <a:bodyPr/>
          <a:lstStyle/>
          <a:p>
            <a:r>
              <a:rPr lang="en-US" b="1" dirty="0" err="1" smtClean="0"/>
              <a:t>expdp</a:t>
            </a:r>
            <a:r>
              <a:rPr lang="en-US" dirty="0"/>
              <a:t> </a:t>
            </a:r>
            <a:r>
              <a:rPr lang="en-US" dirty="0" smtClean="0"/>
              <a:t>system/3Dplm123#@ENOVDB2012 SCHEMAS=</a:t>
            </a:r>
            <a:r>
              <a:rPr lang="en-US" dirty="0" err="1" smtClean="0"/>
              <a:t>enoviadb</a:t>
            </a:r>
            <a:endParaRPr lang="en-US" dirty="0" smtClean="0"/>
          </a:p>
          <a:p>
            <a:r>
              <a:rPr lang="en-US" b="1" dirty="0" smtClean="0"/>
              <a:t>ENOVDB2012</a:t>
            </a:r>
            <a:r>
              <a:rPr lang="en-US" dirty="0" smtClean="0"/>
              <a:t> is the oracle </a:t>
            </a:r>
            <a:r>
              <a:rPr lang="en-US" dirty="0" err="1" smtClean="0"/>
              <a:t>db</a:t>
            </a:r>
            <a:r>
              <a:rPr lang="en-US" dirty="0" smtClean="0"/>
              <a:t> instance name</a:t>
            </a:r>
          </a:p>
          <a:p>
            <a:r>
              <a:rPr lang="en-US" b="1" dirty="0" err="1" smtClean="0"/>
              <a:t>enoviadb</a:t>
            </a:r>
            <a:r>
              <a:rPr lang="en-US" dirty="0" smtClean="0"/>
              <a:t> is the </a:t>
            </a:r>
            <a:r>
              <a:rPr lang="en-US" dirty="0" err="1" smtClean="0"/>
              <a:t>enovia</a:t>
            </a:r>
            <a:r>
              <a:rPr lang="en-US" dirty="0" smtClean="0"/>
              <a:t> user </a:t>
            </a:r>
          </a:p>
          <a:p>
            <a:endParaRPr 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887" b="80310"/>
          <a:stretch/>
        </p:blipFill>
        <p:spPr bwMode="auto">
          <a:xfrm>
            <a:off x="503550" y="2817843"/>
            <a:ext cx="12390878" cy="1020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503550" y="4628319"/>
            <a:ext cx="8760242" cy="1462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2446986" y="2946632"/>
            <a:ext cx="8178084" cy="510030"/>
          </a:xfrm>
          <a:prstGeom prst="roundRect">
            <a:avLst/>
          </a:prstGeom>
          <a:ln w="730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ounded Rectangle 7"/>
          <p:cNvSpPr/>
          <p:nvPr/>
        </p:nvSpPr>
        <p:spPr>
          <a:xfrm>
            <a:off x="503550" y="5378723"/>
            <a:ext cx="7880596" cy="821909"/>
          </a:xfrm>
          <a:prstGeom prst="roundRect">
            <a:avLst/>
          </a:prstGeom>
          <a:ln w="730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314613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drop User?</a:t>
            </a:r>
            <a:endParaRPr lang="en-US" dirty="0"/>
          </a:p>
        </p:txBody>
      </p:sp>
      <p:sp>
        <p:nvSpPr>
          <p:cNvPr id="3" name="Text Placeholder 2"/>
          <p:cNvSpPr>
            <a:spLocks noGrp="1"/>
          </p:cNvSpPr>
          <p:nvPr>
            <p:ph type="body" sz="quarter" idx="10"/>
          </p:nvPr>
        </p:nvSpPr>
        <p:spPr/>
        <p:txBody>
          <a:bodyPr/>
          <a:lstStyle/>
          <a:p>
            <a:r>
              <a:rPr lang="en-US" dirty="0" smtClean="0"/>
              <a:t>Connect to your </a:t>
            </a:r>
            <a:r>
              <a:rPr lang="en-US" dirty="0" err="1" smtClean="0"/>
              <a:t>db</a:t>
            </a:r>
            <a:r>
              <a:rPr lang="en-US" dirty="0" smtClean="0"/>
              <a:t> as oracle </a:t>
            </a:r>
            <a:r>
              <a:rPr lang="en-US" dirty="0" err="1" smtClean="0"/>
              <a:t>superuser</a:t>
            </a:r>
            <a:r>
              <a:rPr lang="en-US" dirty="0" smtClean="0"/>
              <a:t> sys</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 y="2489759"/>
            <a:ext cx="10331070" cy="5581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2228045" y="2356834"/>
            <a:ext cx="3631842" cy="592428"/>
          </a:xfrm>
          <a:prstGeom prst="roundRect">
            <a:avLst/>
          </a:prstGeom>
          <a:ln w="539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ounded Rectangle 6"/>
          <p:cNvSpPr/>
          <p:nvPr/>
        </p:nvSpPr>
        <p:spPr>
          <a:xfrm>
            <a:off x="1221346" y="4623515"/>
            <a:ext cx="2951409" cy="448614"/>
          </a:xfrm>
          <a:prstGeom prst="roundRect">
            <a:avLst/>
          </a:prstGeom>
          <a:ln w="539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ounded Rectangle 7"/>
          <p:cNvSpPr/>
          <p:nvPr/>
        </p:nvSpPr>
        <p:spPr>
          <a:xfrm>
            <a:off x="1221346" y="5522890"/>
            <a:ext cx="2951409" cy="478665"/>
          </a:xfrm>
          <a:prstGeom prst="roundRect">
            <a:avLst/>
          </a:prstGeom>
          <a:ln w="539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ounded Rectangle 8"/>
          <p:cNvSpPr/>
          <p:nvPr/>
        </p:nvSpPr>
        <p:spPr>
          <a:xfrm>
            <a:off x="1221346" y="7313054"/>
            <a:ext cx="3631842" cy="592428"/>
          </a:xfrm>
          <a:prstGeom prst="roundRect">
            <a:avLst/>
          </a:prstGeom>
          <a:ln w="539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852079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import ENOVIA Oracle </a:t>
            </a:r>
            <a:r>
              <a:rPr lang="en-US" dirty="0" err="1" smtClean="0"/>
              <a:t>db</a:t>
            </a:r>
            <a:r>
              <a:rPr lang="en-US" dirty="0" smtClean="0"/>
              <a:t>?</a:t>
            </a:r>
            <a:endParaRPr lang="en-US" dirty="0"/>
          </a:p>
        </p:txBody>
      </p:sp>
      <p:sp>
        <p:nvSpPr>
          <p:cNvPr id="3" name="Text Placeholder 2"/>
          <p:cNvSpPr>
            <a:spLocks noGrp="1"/>
          </p:cNvSpPr>
          <p:nvPr>
            <p:ph type="body" sz="quarter" idx="10"/>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790" y="2210448"/>
            <a:ext cx="11682852" cy="2039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1906074" y="3103808"/>
            <a:ext cx="10303098" cy="1326523"/>
          </a:xfrm>
          <a:prstGeom prst="roundRect">
            <a:avLst/>
          </a:prstGeom>
          <a:ln w="539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816670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79407" y="6309381"/>
            <a:ext cx="10484459" cy="780542"/>
          </a:xfrm>
        </p:spPr>
        <p:txBody>
          <a:bodyPr/>
          <a:lstStyle/>
          <a:p>
            <a:r>
              <a:rPr lang="en-US" dirty="0" smtClean="0"/>
              <a:t>We next go ahead with the Installation of ENOVIA …</a:t>
            </a:r>
            <a:endParaRPr lang="en-US" dirty="0"/>
          </a:p>
        </p:txBody>
      </p:sp>
      <p:sp>
        <p:nvSpPr>
          <p:cNvPr id="5" name="TextBox 4"/>
          <p:cNvSpPr txBox="1"/>
          <p:nvPr/>
        </p:nvSpPr>
        <p:spPr>
          <a:xfrm>
            <a:off x="979407" y="4538133"/>
            <a:ext cx="9781780" cy="523220"/>
          </a:xfrm>
          <a:prstGeom prst="rect">
            <a:avLst/>
          </a:prstGeom>
          <a:noFill/>
        </p:spPr>
        <p:txBody>
          <a:bodyPr wrap="none" rtlCol="0">
            <a:spAutoFit/>
          </a:bodyPr>
          <a:lstStyle/>
          <a:p>
            <a:r>
              <a:rPr lang="en-US" sz="2800" b="1" dirty="0" smtClean="0"/>
              <a:t>We are done with setting up &amp; configuring the Oracle </a:t>
            </a:r>
            <a:r>
              <a:rPr lang="en-US" sz="2800" b="1" dirty="0" err="1" smtClean="0"/>
              <a:t>db</a:t>
            </a:r>
            <a:endParaRPr lang="en-US" sz="2800" b="1" dirty="0"/>
          </a:p>
        </p:txBody>
      </p:sp>
    </p:spTree>
    <p:extLst>
      <p:ext uri="{BB962C8B-B14F-4D97-AF65-F5344CB8AC3E}">
        <p14:creationId xmlns:p14="http://schemas.microsoft.com/office/powerpoint/2010/main" val="7735662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648" y="2414805"/>
            <a:ext cx="7087106" cy="1642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15" y="4618207"/>
            <a:ext cx="4788218" cy="1951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469" y="6829745"/>
            <a:ext cx="4189690" cy="3203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754" y="325228"/>
            <a:ext cx="3906826" cy="3853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4090" y="3707577"/>
            <a:ext cx="3822412" cy="2000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3" y="5268661"/>
            <a:ext cx="7672030" cy="3886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04392" y="7764768"/>
            <a:ext cx="3400723" cy="2780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47779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Creating an Oracle DB Instance</a:t>
            </a:r>
          </a:p>
        </p:txBody>
      </p:sp>
      <p:sp>
        <p:nvSpPr>
          <p:cNvPr id="8" name="Text Placeholder 7"/>
          <p:cNvSpPr>
            <a:spLocks noGrp="1"/>
          </p:cNvSpPr>
          <p:nvPr>
            <p:ph type="body" sz="quarter" idx="10"/>
          </p:nvPr>
        </p:nvSpPr>
        <p:spPr/>
        <p:txBody>
          <a:bodyPr/>
          <a:lstStyle/>
          <a:p>
            <a:r>
              <a:rPr lang="en-US" dirty="0" smtClean="0"/>
              <a:t>The </a:t>
            </a:r>
            <a:r>
              <a:rPr lang="en-US" b="1" i="1" dirty="0" err="1" smtClean="0"/>
              <a:t>db</a:t>
            </a:r>
            <a:r>
              <a:rPr lang="en-US" b="1" i="1" dirty="0" smtClean="0"/>
              <a:t> instance name</a:t>
            </a:r>
            <a:r>
              <a:rPr lang="en-US" dirty="0" smtClean="0"/>
              <a:t> is specified</a:t>
            </a:r>
            <a:br>
              <a:rPr lang="en-US" dirty="0" smtClean="0"/>
            </a:br>
            <a:r>
              <a:rPr lang="en-US" sz="1400" dirty="0"/>
              <a:t>When creating a database with 'Oracle Database Configuration Assistant' (DBCA) specify a new, unique </a:t>
            </a:r>
            <a:r>
              <a:rPr lang="en-US" sz="1400" dirty="0" err="1"/>
              <a:t>global_name</a:t>
            </a:r>
            <a:r>
              <a:rPr lang="en-US" sz="1400" dirty="0"/>
              <a:t>.</a:t>
            </a:r>
            <a:br>
              <a:rPr lang="en-US" sz="1400" dirty="0"/>
            </a:br>
            <a:r>
              <a:rPr lang="en-US" sz="1400" dirty="0"/>
              <a:t>Many small and medium sized companies do everything under a single domain name, in which case these global names may seem like unnecessary work but if you do end up managing multiple domains at some point in the future (e.g. if your company is merged with another company) then having global names in place will make things much easier to manage. </a:t>
            </a:r>
          </a:p>
          <a:p>
            <a:pPr marL="0" indent="0">
              <a:buNone/>
            </a:pPr>
            <a:r>
              <a:rPr lang="en-US" sz="1400" dirty="0"/>
              <a:t>To change the </a:t>
            </a:r>
            <a:r>
              <a:rPr lang="en-US" sz="1400" dirty="0" err="1"/>
              <a:t>Global_Name</a:t>
            </a:r>
            <a:r>
              <a:rPr lang="en-US" sz="1400" dirty="0"/>
              <a:t> of an existing database: </a:t>
            </a:r>
          </a:p>
          <a:p>
            <a:pPr marL="0" indent="0">
              <a:buNone/>
            </a:pPr>
            <a:r>
              <a:rPr lang="en-US" sz="1400" dirty="0"/>
              <a:t>ALTER DATABASE rename </a:t>
            </a:r>
            <a:r>
              <a:rPr lang="en-US" sz="1400" dirty="0" err="1"/>
              <a:t>global_name</a:t>
            </a:r>
            <a:r>
              <a:rPr lang="en-US" sz="1400" dirty="0"/>
              <a:t> to demo.example.com;</a:t>
            </a:r>
          </a:p>
          <a:p>
            <a:pPr marL="0" indent="0">
              <a:buNone/>
            </a:pPr>
            <a:endParaRPr lang="en-US" dirty="0" smtClean="0"/>
          </a:p>
          <a:p>
            <a:endParaRPr lang="en-US" dirty="0"/>
          </a:p>
          <a:p>
            <a:r>
              <a:rPr lang="en-US" dirty="0" smtClean="0"/>
              <a:t>By default, 4 oracle users are created</a:t>
            </a:r>
            <a:br>
              <a:rPr lang="en-US" dirty="0" smtClean="0"/>
            </a:br>
            <a:r>
              <a:rPr lang="en-US" dirty="0" smtClean="0"/>
              <a:t>We choose to give the same password to all </a:t>
            </a:r>
            <a:br>
              <a:rPr lang="en-US" dirty="0" smtClean="0"/>
            </a:br>
            <a:r>
              <a:rPr lang="en-US" dirty="0" smtClean="0"/>
              <a:t>namely. </a:t>
            </a:r>
            <a:r>
              <a:rPr lang="en-US" b="1" dirty="0" smtClean="0"/>
              <a:t>3Dplm123#. </a:t>
            </a:r>
            <a:r>
              <a:rPr lang="en-US" dirty="0" smtClean="0"/>
              <a:t>It solves all criteria</a:t>
            </a:r>
            <a:endParaRPr lang="en-US" b="1" dirty="0" smtClean="0"/>
          </a:p>
          <a:p>
            <a:endParaRPr lang="en-US" dirty="0"/>
          </a:p>
          <a:p>
            <a:r>
              <a:rPr lang="en-US" b="1" i="1" dirty="0" smtClean="0"/>
              <a:t>SYS is oracle super user</a:t>
            </a:r>
            <a:r>
              <a:rPr lang="en-US" dirty="0" smtClean="0"/>
              <a:t>. </a:t>
            </a:r>
            <a:r>
              <a:rPr lang="en-US" dirty="0"/>
              <a:t/>
            </a:r>
            <a:br>
              <a:rPr lang="en-US" dirty="0"/>
            </a:br>
            <a:r>
              <a:rPr lang="en-US" dirty="0" smtClean="0"/>
              <a:t>Never use it for any other purpose</a:t>
            </a:r>
          </a:p>
          <a:p>
            <a:r>
              <a:rPr lang="en-US" b="1" dirty="0" smtClean="0"/>
              <a:t>SYS</a:t>
            </a:r>
            <a:r>
              <a:rPr lang="en-US" dirty="0" smtClean="0"/>
              <a:t>, being an oracle super user is a special user</a:t>
            </a:r>
            <a:br>
              <a:rPr lang="en-US" dirty="0" smtClean="0"/>
            </a:br>
            <a:r>
              <a:rPr lang="en-US" dirty="0" smtClean="0"/>
              <a:t>and hence in addition to the password we provided</a:t>
            </a:r>
            <a:br>
              <a:rPr lang="en-US" dirty="0" smtClean="0"/>
            </a:br>
            <a:r>
              <a:rPr lang="en-US" dirty="0" smtClean="0"/>
              <a:t>at the top, “</a:t>
            </a:r>
            <a:r>
              <a:rPr lang="en-US" b="1" dirty="0" smtClean="0"/>
              <a:t>SYS</a:t>
            </a:r>
            <a:r>
              <a:rPr lang="en-US" dirty="0" smtClean="0"/>
              <a:t>” also serves as a password.</a:t>
            </a:r>
            <a:br>
              <a:rPr lang="en-US" dirty="0" smtClean="0"/>
            </a:br>
            <a:r>
              <a:rPr lang="en-US" dirty="0" smtClean="0"/>
              <a:t>A significant point to note is that when the oracle database is accessed with SYS, it must essentially be accessed as </a:t>
            </a:r>
            <a:r>
              <a:rPr lang="en-US" b="1" dirty="0" err="1" smtClean="0"/>
              <a:t>sysdba</a:t>
            </a:r>
            <a:endParaRPr lang="en-US" dirty="0"/>
          </a:p>
          <a:p>
            <a:endParaRPr lang="en-US" dirty="0" smtClean="0"/>
          </a:p>
          <a:p>
            <a:endParaRPr lang="en-US" dirty="0"/>
          </a:p>
          <a:p>
            <a:endParaRPr lang="en-US" dirty="0" smtClean="0"/>
          </a:p>
          <a:p>
            <a:endParaRPr lang="en-US" dirty="0"/>
          </a:p>
          <a:p>
            <a:pPr marL="0" indent="0">
              <a:buNone/>
            </a:pPr>
            <a:r>
              <a:rPr lang="en-US" dirty="0"/>
              <a:t> </a:t>
            </a:r>
            <a:r>
              <a:rPr lang="en-US" dirty="0" smtClean="0"/>
              <a:t>    More on this later ….</a:t>
            </a:r>
            <a:br>
              <a:rPr lang="en-US" dirty="0" smtClean="0"/>
            </a:br>
            <a:r>
              <a:rPr lang="en-US" dirty="0" smtClean="0"/>
              <a:t/>
            </a:r>
            <a:br>
              <a:rPr lang="en-US" dirty="0" smtClean="0"/>
            </a:br>
            <a:endParaRPr lang="en-US" dirty="0"/>
          </a:p>
        </p:txBody>
      </p:sp>
      <p:pic>
        <p:nvPicPr>
          <p:cNvPr id="4" name="Picture 3"/>
          <p:cNvPicPr/>
          <p:nvPr/>
        </p:nvPicPr>
        <p:blipFill>
          <a:blip r:embed="rId2"/>
          <a:stretch>
            <a:fillRect/>
          </a:stretch>
        </p:blipFill>
        <p:spPr>
          <a:xfrm>
            <a:off x="6862559" y="1302135"/>
            <a:ext cx="5762357" cy="1759197"/>
          </a:xfrm>
          <a:prstGeom prst="rect">
            <a:avLst/>
          </a:prstGeom>
        </p:spPr>
      </p:pic>
      <p:pic>
        <p:nvPicPr>
          <p:cNvPr id="5" name="Picture 4"/>
          <p:cNvPicPr/>
          <p:nvPr/>
        </p:nvPicPr>
        <p:blipFill>
          <a:blip r:embed="rId3"/>
          <a:stretch>
            <a:fillRect/>
          </a:stretch>
        </p:blipFill>
        <p:spPr>
          <a:xfrm>
            <a:off x="6681316" y="3323966"/>
            <a:ext cx="5943600" cy="2980055"/>
          </a:xfrm>
          <a:prstGeom prst="rect">
            <a:avLst/>
          </a:prstGeom>
        </p:spPr>
      </p:pic>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33684" b="79732"/>
          <a:stretch/>
        </p:blipFill>
        <p:spPr bwMode="auto">
          <a:xfrm>
            <a:off x="1389222" y="8360510"/>
            <a:ext cx="9293700" cy="679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57350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Server.xml in tomcat install folder has the port on which tomcat listens</a:t>
            </a:r>
            <a:endParaRPr lang="en-US" dirty="0"/>
          </a:p>
        </p:txBody>
      </p:sp>
      <p:sp>
        <p:nvSpPr>
          <p:cNvPr id="3" name="Content Placeholder 2"/>
          <p:cNvSpPr>
            <a:spLocks noGrp="1"/>
          </p:cNvSpPr>
          <p:nvPr>
            <p:ph sz="quarter" idx="10"/>
          </p:nvPr>
        </p:nvSpPr>
        <p:spPr/>
        <p:txBody>
          <a:bodyPr/>
          <a:lstStyle/>
          <a:p>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298" y="1511233"/>
            <a:ext cx="788670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21856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Text Placeholder 5"/>
          <p:cNvSpPr>
            <a:spLocks noGrp="1"/>
          </p:cNvSpPr>
          <p:nvPr>
            <p:ph type="body" sz="quarter" idx="10"/>
          </p:nvPr>
        </p:nvSpPr>
        <p:spPr>
          <a:xfrm>
            <a:off x="982803" y="1439679"/>
            <a:ext cx="11734130" cy="7863486"/>
          </a:xfrm>
        </p:spPr>
        <p:txBody>
          <a:bodyPr/>
          <a:lstStyle/>
          <a:p>
            <a:r>
              <a:rPr lang="en-US" sz="2400" dirty="0" smtClean="0"/>
              <a:t>For Character Sets, choose Unicode</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The Oracle database instance is successfully created.</a:t>
            </a:r>
            <a:br>
              <a:rPr lang="en-US" sz="2400" dirty="0" smtClean="0"/>
            </a:br>
            <a:r>
              <a:rPr lang="en-US" sz="2400" dirty="0" smtClean="0"/>
              <a:t/>
            </a:r>
            <a:br>
              <a:rPr lang="en-US" sz="2400" dirty="0" smtClean="0"/>
            </a:br>
            <a:r>
              <a:rPr lang="en-US" sz="2400" dirty="0" smtClean="0"/>
              <a:t>Note: At the time of creation of the </a:t>
            </a:r>
            <a:r>
              <a:rPr lang="en-US" sz="2400" dirty="0" err="1" smtClean="0"/>
              <a:t>db</a:t>
            </a:r>
            <a:r>
              <a:rPr lang="en-US" sz="2400" dirty="0" smtClean="0"/>
              <a:t> instance, it does fail if a listener for this </a:t>
            </a:r>
            <a:r>
              <a:rPr lang="en-US" sz="2400" dirty="0" err="1" smtClean="0"/>
              <a:t>db</a:t>
            </a:r>
            <a:r>
              <a:rPr lang="en-US" sz="2400" dirty="0" smtClean="0"/>
              <a:t> instance is </a:t>
            </a:r>
            <a:r>
              <a:rPr lang="en-US" sz="2400" dirty="0"/>
              <a:t>not </a:t>
            </a:r>
            <a:r>
              <a:rPr lang="en-US" sz="2400" dirty="0" smtClean="0"/>
              <a:t>existing</a:t>
            </a:r>
          </a:p>
          <a:p>
            <a:endParaRPr lang="en-US" sz="2400" dirty="0"/>
          </a:p>
          <a:p>
            <a:r>
              <a:rPr lang="en-US" sz="2400" dirty="0" smtClean="0"/>
              <a:t>We proceed to configure a listener</a:t>
            </a:r>
          </a:p>
          <a:p>
            <a:r>
              <a:rPr lang="en-US" sz="2400" dirty="0" smtClean="0"/>
              <a:t>Watch out </a:t>
            </a:r>
            <a:r>
              <a:rPr lang="en-US" sz="2400" dirty="0"/>
              <a:t>for this path:</a:t>
            </a:r>
            <a:br>
              <a:rPr lang="en-US" sz="2400" dirty="0"/>
            </a:br>
            <a:r>
              <a:rPr lang="en-US" sz="2400" b="1" dirty="0">
                <a:solidFill>
                  <a:srgbClr val="FF0000"/>
                </a:solidFill>
              </a:rPr>
              <a:t>C:\Ora11gsrv\product\11.2.0\dbhome_1\NETWORK\ADMIN</a:t>
            </a:r>
            <a:r>
              <a:rPr lang="en-US" sz="2400" dirty="0"/>
              <a:t/>
            </a:r>
            <a:br>
              <a:rPr lang="en-US" sz="2400" dirty="0"/>
            </a:br>
            <a:r>
              <a:rPr lang="en-US" sz="2400" dirty="0"/>
              <a:t/>
            </a:r>
            <a:br>
              <a:rPr lang="en-US" sz="2400" dirty="0"/>
            </a:br>
            <a:endParaRPr lang="en-US" sz="2400" dirty="0"/>
          </a:p>
        </p:txBody>
      </p:sp>
      <p:pic>
        <p:nvPicPr>
          <p:cNvPr id="4" name="Picture 3"/>
          <p:cNvPicPr/>
          <p:nvPr/>
        </p:nvPicPr>
        <p:blipFill>
          <a:blip r:embed="rId2"/>
          <a:stretch>
            <a:fillRect/>
          </a:stretch>
        </p:blipFill>
        <p:spPr>
          <a:xfrm>
            <a:off x="1946349" y="2147485"/>
            <a:ext cx="6808184" cy="2813982"/>
          </a:xfrm>
          <a:prstGeom prst="rect">
            <a:avLst/>
          </a:prstGeom>
        </p:spPr>
      </p:pic>
    </p:spTree>
    <p:extLst>
      <p:ext uri="{BB962C8B-B14F-4D97-AF65-F5344CB8AC3E}">
        <p14:creationId xmlns:p14="http://schemas.microsoft.com/office/powerpoint/2010/main" val="19575695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t>
            </a:r>
            <a:r>
              <a:rPr lang="en-US" dirty="0" err="1" smtClean="0"/>
              <a:t>nsnames.ora</a:t>
            </a:r>
            <a:r>
              <a:rPr lang="en-US" dirty="0" smtClean="0"/>
              <a:t> file is auto generated </a:t>
            </a:r>
            <a:endParaRPr lang="en-US" dirty="0"/>
          </a:p>
        </p:txBody>
      </p:sp>
      <p:sp>
        <p:nvSpPr>
          <p:cNvPr id="3" name="Text Placeholder 2"/>
          <p:cNvSpPr>
            <a:spLocks noGrp="1"/>
          </p:cNvSpPr>
          <p:nvPr>
            <p:ph type="body" sz="quarter" idx="10"/>
          </p:nvPr>
        </p:nvSpPr>
        <p:spPr/>
        <p:txBody>
          <a:bodyPr/>
          <a:lstStyle/>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p:txBody>
      </p:sp>
      <p:grpSp>
        <p:nvGrpSpPr>
          <p:cNvPr id="6" name="Group 5"/>
          <p:cNvGrpSpPr/>
          <p:nvPr/>
        </p:nvGrpSpPr>
        <p:grpSpPr>
          <a:xfrm>
            <a:off x="1336996" y="2003806"/>
            <a:ext cx="11075314" cy="2432728"/>
            <a:chOff x="1336996" y="2003806"/>
            <a:chExt cx="11075314" cy="2432728"/>
          </a:xfrm>
        </p:grpSpPr>
        <p:pic>
          <p:nvPicPr>
            <p:cNvPr id="4" name="Picture 3"/>
            <p:cNvPicPr>
              <a:picLocks noChangeAspect="1"/>
            </p:cNvPicPr>
            <p:nvPr/>
          </p:nvPicPr>
          <p:blipFill>
            <a:blip r:embed="rId2"/>
            <a:stretch>
              <a:fillRect/>
            </a:stretch>
          </p:blipFill>
          <p:spPr>
            <a:xfrm>
              <a:off x="1336996" y="2003806"/>
              <a:ext cx="11075314" cy="2432728"/>
            </a:xfrm>
            <a:prstGeom prst="rect">
              <a:avLst/>
            </a:prstGeom>
            <a:solidFill>
              <a:schemeClr val="accent5">
                <a:alpha val="43000"/>
              </a:schemeClr>
            </a:solidFill>
            <a:ln>
              <a:noFill/>
            </a:ln>
            <a:effectLst>
              <a:outerShdw blurRad="292100" dist="139700" dir="2700000" algn="tl" rotWithShape="0">
                <a:srgbClr val="333333">
                  <a:alpha val="65000"/>
                </a:srgbClr>
              </a:outerShdw>
            </a:effectLst>
          </p:spPr>
        </p:pic>
        <p:sp>
          <p:nvSpPr>
            <p:cNvPr id="5" name="Rounded Rectangle 4"/>
            <p:cNvSpPr/>
            <p:nvPr/>
          </p:nvSpPr>
          <p:spPr>
            <a:xfrm>
              <a:off x="4605866" y="3826934"/>
              <a:ext cx="6587067" cy="474133"/>
            </a:xfrm>
            <a:prstGeom prst="roundRect">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 name="Rectangle 6"/>
          <p:cNvSpPr/>
          <p:nvPr/>
        </p:nvSpPr>
        <p:spPr>
          <a:xfrm>
            <a:off x="2115355" y="5441487"/>
            <a:ext cx="7032695" cy="923330"/>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rgbClr val="FF0000"/>
                </a:solidFill>
                <a:effectLst/>
              </a:rPr>
              <a:t>More on this later …</a:t>
            </a:r>
            <a:endParaRPr lang="en-US" sz="5400" b="1" cap="none" spc="0" dirty="0">
              <a:ln w="22225">
                <a:solidFill>
                  <a:schemeClr val="accent2"/>
                </a:solidFill>
                <a:prstDash val="solid"/>
              </a:ln>
              <a:solidFill>
                <a:srgbClr val="FF0000"/>
              </a:solidFill>
              <a:effectLst/>
            </a:endParaRPr>
          </a:p>
        </p:txBody>
      </p:sp>
    </p:spTree>
    <p:extLst>
      <p:ext uri="{BB962C8B-B14F-4D97-AF65-F5344CB8AC3E}">
        <p14:creationId xmlns:p14="http://schemas.microsoft.com/office/powerpoint/2010/main" val="16219198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Server</a:t>
            </a:r>
            <a:r>
              <a:rPr lang="en-US" sz="2400" dirty="0" smtClean="0"/>
              <a:t> side – </a:t>
            </a:r>
            <a:r>
              <a:rPr lang="en-US" sz="2400" dirty="0" err="1" smtClean="0"/>
              <a:t>listener.ora</a:t>
            </a:r>
            <a:endParaRPr lang="en-US" sz="2400" dirty="0"/>
          </a:p>
        </p:txBody>
      </p:sp>
      <p:sp>
        <p:nvSpPr>
          <p:cNvPr id="2" name="Text Placeholder 1"/>
          <p:cNvSpPr>
            <a:spLocks noGrp="1"/>
          </p:cNvSpPr>
          <p:nvPr>
            <p:ph type="body" sz="quarter" idx="10"/>
          </p:nvPr>
        </p:nvSpPr>
        <p:spPr/>
        <p:txBody>
          <a:bodyPr/>
          <a:lstStyle/>
          <a:p>
            <a:pPr marL="0" lvl="0" indent="0">
              <a:buNone/>
              <a:defRPr/>
            </a:pPr>
            <a:r>
              <a:rPr lang="en-US" dirty="0"/>
              <a:t>The </a:t>
            </a:r>
            <a:r>
              <a:rPr lang="en-US" b="1" dirty="0">
                <a:hlinkClick r:id="rId3"/>
              </a:rPr>
              <a:t>listener</a:t>
            </a:r>
            <a:r>
              <a:rPr lang="en-US" dirty="0"/>
              <a:t> is a separate process that runs on the database server computer. It receives incoming client connection requests and manages the traffic of these requests to our database instance we created in the earlier step. </a:t>
            </a:r>
            <a:endParaRPr lang="en-US" dirty="0" smtClean="0"/>
          </a:p>
          <a:p>
            <a:pPr marL="0" lvl="0" indent="0">
              <a:buNone/>
              <a:defRPr/>
            </a:pPr>
            <a:endParaRPr lang="en-US" dirty="0"/>
          </a:p>
          <a:p>
            <a:pPr marL="0" lvl="0" indent="0">
              <a:buNone/>
              <a:defRPr/>
            </a:pPr>
            <a:endParaRPr lang="en-US" dirty="0" smtClean="0"/>
          </a:p>
          <a:p>
            <a:pPr marL="0" lvl="0" indent="0">
              <a:buNone/>
              <a:defRPr/>
            </a:pPr>
            <a:endParaRPr lang="en-US" dirty="0"/>
          </a:p>
          <a:p>
            <a:pPr marL="0" lvl="0" indent="0">
              <a:buNone/>
              <a:defRPr/>
            </a:pPr>
            <a:endParaRPr lang="en-US" dirty="0" smtClean="0"/>
          </a:p>
          <a:p>
            <a:pPr marL="0" lvl="0" indent="0">
              <a:buNone/>
              <a:defRPr/>
            </a:pPr>
            <a:endParaRPr lang="en-US" dirty="0"/>
          </a:p>
          <a:p>
            <a:pPr marL="0" lvl="0" indent="0">
              <a:buNone/>
              <a:defRPr/>
            </a:pPr>
            <a:endParaRPr lang="en-US" dirty="0" smtClean="0"/>
          </a:p>
          <a:p>
            <a:pPr marL="0" lvl="0" indent="0">
              <a:buNone/>
              <a:defRPr/>
            </a:pPr>
            <a:endParaRPr lang="en-US" dirty="0"/>
          </a:p>
          <a:p>
            <a:pPr marL="0" lvl="0" indent="0">
              <a:buNone/>
              <a:defRPr/>
            </a:pPr>
            <a:endParaRPr lang="en-US" dirty="0" smtClean="0"/>
          </a:p>
          <a:p>
            <a:pPr marL="0" lvl="0" indent="0">
              <a:buNone/>
              <a:defRPr/>
            </a:pPr>
            <a:endParaRPr lang="en-US" dirty="0" smtClean="0"/>
          </a:p>
          <a:p>
            <a:pPr marL="0" lvl="0" indent="0">
              <a:buNone/>
              <a:defRPr/>
            </a:pPr>
            <a:endParaRPr lang="en-US" dirty="0" smtClean="0"/>
          </a:p>
          <a:p>
            <a:pPr marL="0" lvl="0" indent="0">
              <a:buNone/>
              <a:defRPr/>
            </a:pPr>
            <a:endParaRPr lang="en-US" dirty="0" smtClean="0"/>
          </a:p>
          <a:p>
            <a:pPr marL="0" lvl="0" indent="0">
              <a:buNone/>
              <a:defRPr/>
            </a:pPr>
            <a:endParaRPr lang="en-US" dirty="0" smtClean="0"/>
          </a:p>
          <a:p>
            <a:pPr marL="0" lvl="0" indent="0">
              <a:buNone/>
              <a:defRPr/>
            </a:pPr>
            <a:endParaRPr lang="en-US" dirty="0"/>
          </a:p>
          <a:p>
            <a:pPr marL="0" lvl="0" indent="0">
              <a:buNone/>
              <a:defRPr/>
            </a:pPr>
            <a:endParaRPr lang="en-US" dirty="0" smtClean="0"/>
          </a:p>
          <a:p>
            <a:pPr marL="0" lvl="0" indent="0">
              <a:buNone/>
              <a:defRPr/>
            </a:pPr>
            <a:r>
              <a:rPr lang="en-US" sz="2000" dirty="0" smtClean="0"/>
              <a:t>Ever gone to a grocery or a fruit store?</a:t>
            </a:r>
          </a:p>
          <a:p>
            <a:pPr marL="0" lvl="0" indent="0">
              <a:buNone/>
              <a:defRPr/>
            </a:pPr>
            <a:endParaRPr lang="en-US" sz="2000" dirty="0"/>
          </a:p>
          <a:p>
            <a:pPr marL="0" lvl="0" indent="0">
              <a:buNone/>
              <a:defRPr/>
            </a:pPr>
            <a:r>
              <a:rPr lang="en-US" sz="2000" dirty="0" smtClean="0"/>
              <a:t>The shelves there is our DB Instance, the fruits are the entities user </a:t>
            </a:r>
            <a:br>
              <a:rPr lang="en-US" sz="2000" dirty="0" smtClean="0"/>
            </a:br>
            <a:r>
              <a:rPr lang="en-US" sz="2000" dirty="0" smtClean="0"/>
              <a:t>creates for storing in the </a:t>
            </a:r>
            <a:r>
              <a:rPr lang="en-US" sz="2000" dirty="0" err="1" smtClean="0"/>
              <a:t>db</a:t>
            </a:r>
            <a:r>
              <a:rPr lang="en-US" sz="2000" dirty="0" smtClean="0"/>
              <a:t>, and the man out there, providing the service</a:t>
            </a:r>
            <a:br>
              <a:rPr lang="en-US" sz="2000" dirty="0" smtClean="0"/>
            </a:br>
            <a:r>
              <a:rPr lang="en-US" sz="2000" dirty="0" smtClean="0"/>
              <a:t>is the Listener.</a:t>
            </a:r>
          </a:p>
          <a:p>
            <a:pPr marL="0" lvl="0" indent="0">
              <a:buNone/>
              <a:defRPr/>
            </a:pPr>
            <a:r>
              <a:rPr lang="en-US" sz="2800" dirty="0"/>
              <a:t/>
            </a:r>
            <a:br>
              <a:rPr lang="en-US" sz="2800" dirty="0"/>
            </a:br>
            <a:endParaRPr lang="en-US" sz="2800" dirty="0" smtClean="0"/>
          </a:p>
          <a:p>
            <a:pPr marL="0" lvl="0" indent="0" defTabSz="1288856">
              <a:spcBef>
                <a:spcPct val="20000"/>
              </a:spcBef>
              <a:buNone/>
              <a:defRPr/>
            </a:pPr>
            <a:endParaRPr lang="en-US" sz="4000" dirty="0">
              <a:solidFill>
                <a:srgbClr val="FF0000"/>
              </a:solidFill>
            </a:endParaRPr>
          </a:p>
          <a:p>
            <a:pPr marL="0" indent="0">
              <a:buNone/>
              <a:defRPr/>
            </a:pPr>
            <a:r>
              <a:rPr lang="en-US" sz="2800" dirty="0"/>
              <a:t/>
            </a:r>
            <a:br>
              <a:rPr lang="en-US" sz="2800" dirty="0"/>
            </a:br>
            <a:endParaRPr lang="en-US" sz="2800" dirty="0" smtClean="0">
              <a:solidFill>
                <a:srgbClr val="FF0000"/>
              </a:solidFill>
            </a:endParaRPr>
          </a:p>
          <a:p>
            <a:pPr marL="401578" lvl="0" indent="-401578" defTabSz="1288856">
              <a:spcBef>
                <a:spcPct val="20000"/>
              </a:spcBef>
              <a:buBlip>
                <a:blip r:embed="rId4"/>
              </a:buBlip>
              <a:defRPr/>
            </a:pPr>
            <a:endParaRPr lang="en-US" dirty="0" smtClean="0"/>
          </a:p>
        </p:txBody>
      </p:sp>
      <p:sp>
        <p:nvSpPr>
          <p:cNvPr id="16" name="Can 15"/>
          <p:cNvSpPr/>
          <p:nvPr/>
        </p:nvSpPr>
        <p:spPr>
          <a:xfrm>
            <a:off x="3451545" y="3606055"/>
            <a:ext cx="2215165" cy="2331076"/>
          </a:xfrm>
          <a:prstGeom prst="can">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dirty="0" smtClean="0">
                <a:solidFill>
                  <a:srgbClr val="FF0000"/>
                </a:solidFill>
              </a:rPr>
              <a:t>Oracle DB</a:t>
            </a:r>
            <a:r>
              <a:rPr lang="en-US" dirty="0" smtClean="0">
                <a:solidFill>
                  <a:srgbClr val="FFFFFF"/>
                </a:solidFill>
              </a:rPr>
              <a:t/>
            </a:r>
            <a:br>
              <a:rPr lang="en-US" dirty="0" smtClean="0">
                <a:solidFill>
                  <a:srgbClr val="FFFFFF"/>
                </a:solidFill>
              </a:rPr>
            </a:br>
            <a:r>
              <a:rPr lang="en-US" sz="2000" dirty="0" smtClean="0">
                <a:solidFill>
                  <a:srgbClr val="FFFF00"/>
                </a:solidFill>
              </a:rPr>
              <a:t>ENOVDB2012 </a:t>
            </a:r>
            <a:r>
              <a:rPr lang="en-US" dirty="0" smtClean="0">
                <a:solidFill>
                  <a:srgbClr val="FFFF00"/>
                </a:solidFill>
              </a:rPr>
              <a:t>(</a:t>
            </a:r>
            <a:r>
              <a:rPr lang="en-US" dirty="0" err="1" smtClean="0">
                <a:solidFill>
                  <a:srgbClr val="FFFF00"/>
                </a:solidFill>
              </a:rPr>
              <a:t>db</a:t>
            </a:r>
            <a:r>
              <a:rPr lang="en-US" dirty="0" smtClean="0">
                <a:solidFill>
                  <a:srgbClr val="FFFF00"/>
                </a:solidFill>
              </a:rPr>
              <a:t> Instance)</a:t>
            </a:r>
            <a:endParaRPr lang="en-US" dirty="0">
              <a:solidFill>
                <a:srgbClr val="FFFF00"/>
              </a:solidFill>
            </a:endParaRPr>
          </a:p>
        </p:txBody>
      </p:sp>
      <p:sp>
        <p:nvSpPr>
          <p:cNvPr id="17" name="Can 16"/>
          <p:cNvSpPr/>
          <p:nvPr/>
        </p:nvSpPr>
        <p:spPr>
          <a:xfrm>
            <a:off x="3103815" y="3026508"/>
            <a:ext cx="5190186" cy="3258354"/>
          </a:xfrm>
          <a:prstGeom prst="can">
            <a:avLst/>
          </a:prstGeom>
          <a:gradFill>
            <a:gsLst>
              <a:gs pos="83000">
                <a:schemeClr val="accent4">
                  <a:alpha val="24000"/>
                </a:schemeClr>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rgbClr val="3F0077"/>
                </a:solidFill>
              </a:rPr>
              <a:t>		Server machine</a:t>
            </a:r>
            <a:endParaRPr lang="en-US" dirty="0">
              <a:solidFill>
                <a:srgbClr val="3F0077"/>
              </a:solidFill>
            </a:endParaRPr>
          </a:p>
        </p:txBody>
      </p:sp>
      <p:sp>
        <p:nvSpPr>
          <p:cNvPr id="18" name="Can 17"/>
          <p:cNvSpPr/>
          <p:nvPr/>
        </p:nvSpPr>
        <p:spPr>
          <a:xfrm>
            <a:off x="5795499" y="5228795"/>
            <a:ext cx="1906074" cy="837126"/>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solidFill>
                  <a:srgbClr val="3F0077"/>
                </a:solidFill>
              </a:rPr>
              <a:t>Listener.ora</a:t>
            </a:r>
            <a:endParaRPr lang="en-US" dirty="0">
              <a:solidFill>
                <a:srgbClr val="3F0077"/>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7025" y="6065921"/>
            <a:ext cx="3237244" cy="3237244"/>
          </a:xfrm>
          <a:prstGeom prst="rect">
            <a:avLst/>
          </a:prstGeom>
        </p:spPr>
      </p:pic>
    </p:spTree>
    <p:extLst>
      <p:ext uri="{BB962C8B-B14F-4D97-AF65-F5344CB8AC3E}">
        <p14:creationId xmlns:p14="http://schemas.microsoft.com/office/powerpoint/2010/main" val="394313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5" end="15"/>
                                            </p:txEl>
                                          </p:spTgt>
                                        </p:tgtEl>
                                        <p:attrNameLst>
                                          <p:attrName>style.visibility</p:attrName>
                                        </p:attrNameLst>
                                      </p:cBhvr>
                                      <p:to>
                                        <p:strVal val="visible"/>
                                      </p:to>
                                    </p:set>
                                    <p:animEffect transition="in" filter="fade">
                                      <p:cBhvr>
                                        <p:cTn id="12" dur="1000"/>
                                        <p:tgtEl>
                                          <p:spTgt spid="2">
                                            <p:txEl>
                                              <p:pRg st="15" end="15"/>
                                            </p:txEl>
                                          </p:spTgt>
                                        </p:tgtEl>
                                      </p:cBhvr>
                                    </p:animEffect>
                                    <p:anim calcmode="lin" valueType="num">
                                      <p:cBhvr>
                                        <p:cTn id="13" dur="1000" fill="hold"/>
                                        <p:tgtEl>
                                          <p:spTgt spid="2">
                                            <p:txEl>
                                              <p:pRg st="15" end="15"/>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5" end="1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17" end="17"/>
                                            </p:txEl>
                                          </p:spTgt>
                                        </p:tgtEl>
                                        <p:attrNameLst>
                                          <p:attrName>style.visibility</p:attrName>
                                        </p:attrNameLst>
                                      </p:cBhvr>
                                      <p:to>
                                        <p:strVal val="visible"/>
                                      </p:to>
                                    </p:set>
                                    <p:animEffect transition="in" filter="fade">
                                      <p:cBhvr>
                                        <p:cTn id="17" dur="1000"/>
                                        <p:tgtEl>
                                          <p:spTgt spid="2">
                                            <p:txEl>
                                              <p:pRg st="17" end="17"/>
                                            </p:txEl>
                                          </p:spTgt>
                                        </p:tgtEl>
                                      </p:cBhvr>
                                    </p:animEffect>
                                    <p:anim calcmode="lin" valueType="num">
                                      <p:cBhvr>
                                        <p:cTn id="18" dur="1000" fill="hold"/>
                                        <p:tgtEl>
                                          <p:spTgt spid="2">
                                            <p:txEl>
                                              <p:pRg st="17" end="17"/>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17" end="1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Listener </a:t>
            </a:r>
            <a:r>
              <a:rPr lang="en-US" dirty="0" smtClean="0"/>
              <a:t>using the </a:t>
            </a:r>
            <a:r>
              <a:rPr lang="en-US" dirty="0"/>
              <a:t>Net Configuration Assistant</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56" t="73528"/>
          <a:stretch/>
        </p:blipFill>
        <p:spPr bwMode="auto">
          <a:xfrm>
            <a:off x="661145" y="1461681"/>
            <a:ext cx="4640321" cy="19023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342" y="3732915"/>
            <a:ext cx="6485707" cy="54413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18736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Listener using the Net Configuration Assistant</a:t>
            </a:r>
          </a:p>
        </p:txBody>
      </p:sp>
      <p:pic>
        <p:nvPicPr>
          <p:cNvPr id="4" name="Picture 3"/>
          <p:cNvPicPr>
            <a:picLocks noChangeAspect="1"/>
          </p:cNvPicPr>
          <p:nvPr/>
        </p:nvPicPr>
        <p:blipFill>
          <a:blip r:embed="rId2"/>
          <a:stretch>
            <a:fillRect/>
          </a:stretch>
        </p:blipFill>
        <p:spPr>
          <a:xfrm>
            <a:off x="1081087" y="1364720"/>
            <a:ext cx="10111846" cy="6741230"/>
          </a:xfrm>
          <a:prstGeom prst="rect">
            <a:avLst/>
          </a:prstGeom>
        </p:spPr>
      </p:pic>
    </p:spTree>
    <p:extLst>
      <p:ext uri="{BB962C8B-B14F-4D97-AF65-F5344CB8AC3E}">
        <p14:creationId xmlns:p14="http://schemas.microsoft.com/office/powerpoint/2010/main" val="206072007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B47B3B3E-BB9A-446D-A8ED-5320CC430850}"/>
  <p:tag name="ISPRING_RESOURCE_FOLDER" val="C:\Documents and Settings\qpz\Desktop\QPZ_ppt1_companion_190109\"/>
</p:tagLst>
</file>

<file path=ppt/theme/theme1.xml><?xml version="1.0" encoding="utf-8"?>
<a:theme xmlns:a="http://schemas.openxmlformats.org/drawingml/2006/main" name="V6_ILT_Master">
  <a:themeElements>
    <a:clrScheme name="Course_Master_Theme_Colors">
      <a:dk1>
        <a:srgbClr val="3F0077"/>
      </a:dk1>
      <a:lt1>
        <a:srgbClr val="FFFFFF"/>
      </a:lt1>
      <a:dk2>
        <a:srgbClr val="FFFFFF"/>
      </a:dk2>
      <a:lt2>
        <a:srgbClr val="FFFFFF"/>
      </a:lt2>
      <a:accent1>
        <a:srgbClr val="FFFFFF"/>
      </a:accent1>
      <a:accent2>
        <a:srgbClr val="F28411"/>
      </a:accent2>
      <a:accent3>
        <a:srgbClr val="FFFFFF"/>
      </a:accent3>
      <a:accent4>
        <a:srgbClr val="5CBFC6"/>
      </a:accent4>
      <a:accent5>
        <a:srgbClr val="FFB57F"/>
      </a:accent5>
      <a:accent6>
        <a:srgbClr val="B9ADD9"/>
      </a:accent6>
      <a:hlink>
        <a:srgbClr val="002060"/>
      </a:hlink>
      <a:folHlink>
        <a:srgbClr val="002060"/>
      </a:folHlink>
    </a:clrScheme>
    <a:fontScheme name="Course_Master_Theme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28575">
          <a:solidFill>
            <a:schemeClr val="accent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28575">
          <a:solidFill>
            <a:schemeClr val="accent2"/>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blank">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3D_New">
      <a:majorFont>
        <a:latin typeface="Calibri"/>
        <a:ea typeface=""/>
        <a:cs typeface=""/>
      </a:majorFont>
      <a:minorFont>
        <a:latin typeface="Calibri"/>
        <a:ea typeface=""/>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Course_Master_Theme_Colors">
      <a:dk1>
        <a:srgbClr val="3F0077"/>
      </a:dk1>
      <a:lt1>
        <a:srgbClr val="FFFFFF"/>
      </a:lt1>
      <a:dk2>
        <a:srgbClr val="FFFFFF"/>
      </a:dk2>
      <a:lt2>
        <a:srgbClr val="FFFFFF"/>
      </a:lt2>
      <a:accent1>
        <a:srgbClr val="FFFFFF"/>
      </a:accent1>
      <a:accent2>
        <a:srgbClr val="F28411"/>
      </a:accent2>
      <a:accent3>
        <a:srgbClr val="FFFFFF"/>
      </a:accent3>
      <a:accent4>
        <a:srgbClr val="5CBFC6"/>
      </a:accent4>
      <a:accent5>
        <a:srgbClr val="FFB57F"/>
      </a:accent5>
      <a:accent6>
        <a:srgbClr val="B9ADD9"/>
      </a:accent6>
      <a:hlink>
        <a:srgbClr val="002060"/>
      </a:hlink>
      <a:folHlink>
        <a:srgbClr val="002060"/>
      </a:folHlink>
    </a:clrScheme>
    <a:fontScheme name="Course_Master_Theme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458240BBDDF6846B6F7B80AFAFCC065" ma:contentTypeVersion="0" ma:contentTypeDescription="Create a new document." ma:contentTypeScope="" ma:versionID="ca6895f07f07790610a4c42be1e7b92f">
  <xsd:schema xmlns:xsd="http://www.w3.org/2001/XMLSchema" xmlns:p="http://schemas.microsoft.com/office/2006/metadata/properties" targetNamespace="http://schemas.microsoft.com/office/2006/metadata/properties" ma:root="true" ma:fieldsID="61bb7a0afb7a3d7ce97da59dfef7f59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36DFDB2C-D4CE-46AF-944C-FD948F46738D}">
  <ds:schemaRefs>
    <ds:schemaRef ds:uri="http://schemas.microsoft.com/sharepoint/v3/contenttype/forms"/>
  </ds:schemaRefs>
</ds:datastoreItem>
</file>

<file path=customXml/itemProps2.xml><?xml version="1.0" encoding="utf-8"?>
<ds:datastoreItem xmlns:ds="http://schemas.openxmlformats.org/officeDocument/2006/customXml" ds:itemID="{E0EE2B0D-4C68-4FE0-8A85-07110732CA64}">
  <ds:schemaRefs>
    <ds:schemaRef ds:uri="http://purl.org/dc/terms/"/>
    <ds:schemaRef ds:uri="http://purl.org/dc/dcmitype/"/>
    <ds:schemaRef ds:uri="http://purl.org/dc/elements/1.1/"/>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997BF359-5509-4C62-BE36-E5767CEC68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17357</TotalTime>
  <Words>1043</Words>
  <Application>Microsoft Office PowerPoint</Application>
  <PresentationFormat>Custom</PresentationFormat>
  <Paragraphs>247</Paragraphs>
  <Slides>40</Slides>
  <Notes>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40</vt:i4>
      </vt:variant>
    </vt:vector>
  </HeadingPairs>
  <TitlesOfParts>
    <vt:vector size="45" baseType="lpstr">
      <vt:lpstr>Arial</vt:lpstr>
      <vt:lpstr>Calibri</vt:lpstr>
      <vt:lpstr>Wingdings</vt:lpstr>
      <vt:lpstr>V6_ILT_Master</vt:lpstr>
      <vt:lpstr>blank</vt:lpstr>
      <vt:lpstr>Setting up &amp; Configuring Oracle DB for ENOVIA</vt:lpstr>
      <vt:lpstr>PowerPoint Presentation</vt:lpstr>
      <vt:lpstr>Creating an Oracle DB Instance</vt:lpstr>
      <vt:lpstr>Creating an Oracle DB Instance</vt:lpstr>
      <vt:lpstr>PowerPoint Presentation</vt:lpstr>
      <vt:lpstr>tnsnames.ora file is auto generated </vt:lpstr>
      <vt:lpstr>Server side – listener.ora</vt:lpstr>
      <vt:lpstr>Configuring Listener using the Net Configuration Assistant</vt:lpstr>
      <vt:lpstr>Configuring Listener using the Net Configuration Assistant</vt:lpstr>
      <vt:lpstr>Configuring Listener using the Net Configuration Assistant</vt:lpstr>
      <vt:lpstr>Configuring Listener using the Net Configuration Assistant</vt:lpstr>
      <vt:lpstr>Configuring Listener using the Net Configuration Assistant</vt:lpstr>
      <vt:lpstr>Configuring Listener using the Net Configuration Assistant</vt:lpstr>
      <vt:lpstr>Configuring Listener using the Net Configuration Assistant</vt:lpstr>
      <vt:lpstr>Associating Listener to a db service using Net Manager</vt:lpstr>
      <vt:lpstr>PowerPoint Presentation</vt:lpstr>
      <vt:lpstr>Stopping &amp; Starting the Listener</vt:lpstr>
      <vt:lpstr>Oracle Client side - tnsnames.ora</vt:lpstr>
      <vt:lpstr>tnsnames.ora</vt:lpstr>
      <vt:lpstr>sqlnet.ora</vt:lpstr>
      <vt:lpstr>Client side access to db – tnsnames.ora using Net Manager </vt:lpstr>
      <vt:lpstr>Generating the client side tnsnames.ora file using Net Configuration Assistant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 the Oracle DB Connection (1/2)</vt:lpstr>
      <vt:lpstr>Testing the Oracle DB Connection (2/2)</vt:lpstr>
      <vt:lpstr>Backup ENOVIA DB – The expdp Command</vt:lpstr>
      <vt:lpstr>How to drop User?</vt:lpstr>
      <vt:lpstr>How to import ENOVIA Oracle db?</vt:lpstr>
      <vt:lpstr>PowerPoint Presentation</vt:lpstr>
      <vt:lpstr>PowerPoint Presentation</vt:lpstr>
      <vt:lpstr>Server.xml in tomcat install folder has the port on which tomcat listens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%tag_title%</dc:title>
  <dc:creator>BLAZONPC</dc:creator>
  <cp:lastModifiedBy>RAO Ganesh</cp:lastModifiedBy>
  <cp:revision>911</cp:revision>
  <dcterms:created xsi:type="dcterms:W3CDTF">2008-12-18T08:57:42Z</dcterms:created>
  <dcterms:modified xsi:type="dcterms:W3CDTF">2015-02-16T14:54:04Z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0x010100E458240BBDDF6846B6F7B80AFAFCC065</vt:lpwstr>
  </property>
</Properties>
</file>